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4" r:id="rId4"/>
    <p:sldId id="265" r:id="rId5"/>
    <p:sldId id="271" r:id="rId6"/>
    <p:sldId id="267" r:id="rId7"/>
    <p:sldId id="27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2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6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36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10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48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6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7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0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13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94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64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2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4350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1"/>
            <a:ext cx="12192000" cy="70301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صبح روز قیام است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مژده ای در کمین است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ستاره ها محو شوند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جایی به خورشید دهند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زنگها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فریاد کنید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نجاتش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بخوانید</a:t>
            </a:r>
            <a:endParaRPr lang="en-GB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کلیسا شاد باش امروز</a:t>
            </a:r>
            <a:endParaRPr lang="en-GB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از آن اوست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7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پطرس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وارد قبر شد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 و ترس برطرف شد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آورد به قیام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مسیح است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منجیمان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22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زنگها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فریاد کنید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نجاتش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بخوانید</a:t>
            </a:r>
            <a:endParaRPr lang="en-GB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کلیسا شاد باش امروز</a:t>
            </a:r>
            <a:endParaRPr lang="en-GB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از آن اوست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50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0" y="1"/>
            <a:ext cx="12192001" cy="742555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رمز خوشبختی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کلید شادی ما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نوید نجات ما</a:t>
            </a:r>
            <a:r>
              <a:rPr lang="en-US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تنها مسیح عیسی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00287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زنگها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فریاد کنید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نجاتش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بخوانید</a:t>
            </a:r>
            <a:endParaRPr lang="en-GB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کلیسا شاد باش امروز</a:t>
            </a:r>
            <a:endParaRPr lang="en-GB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از آن اوست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GB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59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86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6</cp:revision>
  <dcterms:created xsi:type="dcterms:W3CDTF">2020-10-12T15:56:58Z</dcterms:created>
  <dcterms:modified xsi:type="dcterms:W3CDTF">2025-04-28T15:16:56Z</dcterms:modified>
</cp:coreProperties>
</file>