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6"/>
  </p:normalViewPr>
  <p:slideViewPr>
    <p:cSldViewPr snapToGrid="0" snapToObjects="1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1423-0B37-8645-AD86-82A8A05F7AE6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A93-FD61-D94E-871F-3E4C825EC80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4986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1423-0B37-8645-AD86-82A8A05F7AE6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A93-FD61-D94E-871F-3E4C825EC80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29266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1423-0B37-8645-AD86-82A8A05F7AE6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A93-FD61-D94E-871F-3E4C825EC80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09512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1423-0B37-8645-AD86-82A8A05F7AE6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A93-FD61-D94E-871F-3E4C825EC80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4216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1423-0B37-8645-AD86-82A8A05F7AE6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A93-FD61-D94E-871F-3E4C825EC80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27204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1423-0B37-8645-AD86-82A8A05F7AE6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A93-FD61-D94E-871F-3E4C825EC80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42037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1423-0B37-8645-AD86-82A8A05F7AE6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A93-FD61-D94E-871F-3E4C825EC80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2967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1423-0B37-8645-AD86-82A8A05F7AE6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A93-FD61-D94E-871F-3E4C825EC80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33794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1423-0B37-8645-AD86-82A8A05F7AE6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A93-FD61-D94E-871F-3E4C825EC80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087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1423-0B37-8645-AD86-82A8A05F7AE6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A93-FD61-D94E-871F-3E4C825EC80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5022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1423-0B37-8645-AD86-82A8A05F7AE6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A93-FD61-D94E-871F-3E4C825EC80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94608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E1423-0B37-8645-AD86-82A8A05F7AE6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49A93-FD61-D94E-871F-3E4C825EC80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327960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5B2344-CA8F-F540-8455-2DCA8E7334B2}"/>
              </a:ext>
            </a:extLst>
          </p:cNvPr>
          <p:cNvSpPr/>
          <p:nvPr/>
        </p:nvSpPr>
        <p:spPr>
          <a:xfrm>
            <a:off x="0" y="0"/>
            <a:ext cx="12192000" cy="691881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یوغ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سنگینی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بر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دوشم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بود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زنجیرھا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احاطه‌ام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کرده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بود </a:t>
            </a:r>
            <a:endParaRPr lang="en-DE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اما تو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آمدی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نزدم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آنگاه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شیطان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مرا بسته بود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5B2344-CA8F-F540-8455-2DCA8E7334B2}"/>
              </a:ext>
            </a:extLst>
          </p:cNvPr>
          <p:cNvSpPr/>
          <p:nvPr/>
        </p:nvSpPr>
        <p:spPr>
          <a:xfrm>
            <a:off x="0" y="0"/>
            <a:ext cx="12192000" cy="691881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آزادم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کردی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آ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زادم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کردی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تنھا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یک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</a:t>
            </a:r>
            <a:endParaRPr lang="en-DE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یوغم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شکستی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یوغم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شکستی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تنھا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این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پیام</a:t>
            </a:r>
            <a:endParaRPr lang="en-DE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65665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5B2344-CA8F-F540-8455-2DCA8E7334B2}"/>
              </a:ext>
            </a:extLst>
          </p:cNvPr>
          <p:cNvSpPr/>
          <p:nvPr/>
        </p:nvSpPr>
        <p:spPr>
          <a:xfrm>
            <a:off x="0" y="0"/>
            <a:ext cx="12192000" cy="691881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اینک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قادرم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را نجات بخشم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زین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پس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دگر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آزادت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ساز</a:t>
            </a:r>
            <a:endParaRPr lang="en-DE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قدرت و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جلالم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در تو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آشکار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سازم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آتش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روحم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بھرت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نمایان</a:t>
            </a:r>
            <a:r>
              <a:rPr lang="ar-SA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سازم</a:t>
            </a:r>
            <a:endParaRPr lang="en-DE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57864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51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66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4</cp:revision>
  <dcterms:created xsi:type="dcterms:W3CDTF">2021-06-01T11:45:53Z</dcterms:created>
  <dcterms:modified xsi:type="dcterms:W3CDTF">2025-05-06T15:29:34Z</dcterms:modified>
</cp:coreProperties>
</file>