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6"/>
  </p:normalViewPr>
  <p:slideViewPr>
    <p:cSldViewPr snapToGrid="0" snapToObjects="1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986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926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95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21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720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203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967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3379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87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022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46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1423-0B37-8645-AD86-82A8A05F7AE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2796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91881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یوغ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سنگینی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دوشم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بود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زنجیرھا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احاطه‌ام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کرده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بود </a:t>
            </a:r>
            <a:endParaRPr lang="en-DE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اما تو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آمدی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آنگاه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شیطان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 بسته بود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91881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آزادم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زادم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کردی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تنھا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</a:t>
            </a:r>
            <a:endParaRPr lang="en-DE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یوغم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شکستی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یوغم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شکستی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تنھا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پیام</a:t>
            </a:r>
            <a:endParaRPr lang="en-DE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91881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اینک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قادرم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 نجات بخشم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زین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دگر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آزادت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ساز</a:t>
            </a:r>
            <a:endParaRPr lang="en-DE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 و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در تو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آشکار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سازم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آتش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روحم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بھرت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نمایان</a:t>
            </a:r>
            <a:r>
              <a:rPr lang="ar-SA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سازم</a:t>
            </a:r>
            <a:endParaRPr lang="en-DE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786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66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2021-06-01T11:45:53Z</dcterms:created>
  <dcterms:modified xsi:type="dcterms:W3CDTF">2025-05-06T15:29:34Z</dcterms:modified>
</cp:coreProperties>
</file>