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610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404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983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098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9825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8819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229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617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05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995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434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DB63E-E9F1-9C47-8878-220270D65AF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3870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50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45134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 من زیباتر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هزاران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ده هزاران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6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8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45134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 من زیباتر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هزاران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ده هزاران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4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83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5575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ملکوت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از آن توست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آمین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53094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آزادی در نام توست ،‌ شفا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 در نام توست ،‌ نجات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نیست مانند تو ای عیسی ، عیسی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9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6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38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80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2022-01-27T17:57:18Z</dcterms:created>
  <dcterms:modified xsi:type="dcterms:W3CDTF">2025-05-06T15:29:13Z</dcterms:modified>
</cp:coreProperties>
</file>