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610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404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1983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098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825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881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229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617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305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995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8434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B63E-E9F1-9C47-8878-220270D65AF6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CC7AD-36A2-F347-A641-A80E2DDCACC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38706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50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45134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 من زیباتر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هزاران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ده هزاران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16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3527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یشوعا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ما در توست عیسی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8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45134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محبوب من زیباتر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هزاران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ده هزاران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4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3527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یشوعا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ما در توست عیسی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3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5575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ملکوت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قوت 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جلال از آن توست 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ابد آمین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53094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آزادی در نام توست ،‌ شفا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 در نام توست ،‌ نجات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حیات در نام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نیست مانند تو ای عیسی ، عیسی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027C34-D28B-9B4A-9AD1-3A3FB0A9CA28}"/>
              </a:ext>
            </a:extLst>
          </p:cNvPr>
          <p:cNvSpPr/>
          <p:nvPr/>
        </p:nvSpPr>
        <p:spPr>
          <a:xfrm>
            <a:off x="1" y="0"/>
            <a:ext cx="12192000" cy="3527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یشوعا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نجات ما در توست عیسی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6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38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2022-01-27T17:57:18Z</dcterms:created>
  <dcterms:modified xsi:type="dcterms:W3CDTF">2025-05-06T15:29:13Z</dcterms:modified>
</cp:coreProperties>
</file>