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0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475" y="-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618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5529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139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5828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464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4263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6340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458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634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6823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3249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717D0-2D05-D544-8BEA-91089F937310}" type="datetimeFigureOut">
              <a:rPr lang="en-DE" smtClean="0"/>
              <a:t>04/29/2025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4476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5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من خدای من ، همیشه کنار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من خدای من ، تو را دوست دارم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581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3924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تاریکی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شبم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فریاد زنم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نام تو را ای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جان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همراهم شوی تو با حضور خود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آرامش تو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شفایم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858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من خدای من ، همیشه کنار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من خدای من ، تو را دوست دارم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552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3924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نزدیکانم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مرا ترک کنند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حتی پدر و مادر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هرگز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نمیگذاری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ابد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مددکارم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تویی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830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من خدای من ، همیشه کنار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من خدای من ، تو را دوست دارم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264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3924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عیسی فدا کردی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تا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بشوم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فرزند تو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پس نه مرگ نه زیست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تواند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مرا از تو جدا کند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638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من خدای من ، همیشه کنار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یار من خدای من ، تو را دوست دارم</a:t>
            </a:r>
          </a:p>
          <a:p>
            <a:pPr algn="ctr" rtl="1">
              <a:lnSpc>
                <a:spcPct val="20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185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20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131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2022-04-06T13:11:54Z</dcterms:created>
  <dcterms:modified xsi:type="dcterms:W3CDTF">2025-04-29T11:04:32Z</dcterms:modified>
</cp:coreProperties>
</file>