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24"/>
  </p:normalViewPr>
  <p:slideViewPr>
    <p:cSldViewPr snapToGrid="0">
      <p:cViewPr varScale="1">
        <p:scale>
          <a:sx n="81" d="100"/>
          <a:sy n="81" d="100"/>
        </p:scale>
        <p:origin x="658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743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378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276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804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239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717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482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337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730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485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514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B265-B33F-A14C-833E-00B067FDBCFB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9378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93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جلالت ملموس است در میان ما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حضورت جلوس فرموده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احیا گردد بین ما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095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یهوه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رافا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(خداوند شفا دهنده)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الوهیم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(خدای خدایان)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الشدای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(قادر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مطلق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147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یایرا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(خداوند مهیا کننده)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ادونای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(سرور/مالک)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تجلی می یابد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792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3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47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2023-10-13T10:52:12Z</dcterms:created>
  <dcterms:modified xsi:type="dcterms:W3CDTF">2025-04-28T16:01:33Z</dcterms:modified>
</cp:coreProperties>
</file>