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9" r:id="rId4"/>
    <p:sldId id="270" r:id="rId5"/>
    <p:sldId id="271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E68DFB6-9A96-D949-A118-5244AAA6223B}"/>
    <pc:docChg chg="undo custSel addSld delSld modSld modMainMaster">
      <pc:chgData name="Niloofar Hosseini" userId="eb3e3110-2622-43cd-88f0-a4c46bd91734" providerId="ADAL" clId="{AE68DFB6-9A96-D949-A118-5244AAA6223B}" dt="2024-05-29T14:28:12.875" v="360" actId="20577"/>
      <pc:docMkLst>
        <pc:docMk/>
      </pc:docMkLst>
      <pc:sldChg chg="addSp modSp mod">
        <pc:chgData name="Niloofar Hosseini" userId="eb3e3110-2622-43cd-88f0-a4c46bd91734" providerId="ADAL" clId="{AE68DFB6-9A96-D949-A118-5244AAA6223B}" dt="2024-05-29T14:26:11.390" v="125" actId="255"/>
        <pc:sldMkLst>
          <pc:docMk/>
          <pc:sldMk cId="1271729023" sldId="257"/>
        </pc:sldMkLst>
        <pc:spChg chg="add mod">
          <ac:chgData name="Niloofar Hosseini" userId="eb3e3110-2622-43cd-88f0-a4c46bd91734" providerId="ADAL" clId="{AE68DFB6-9A96-D949-A118-5244AAA6223B}" dt="2024-05-29T14:22:51.879" v="8" actId="20577"/>
          <ac:spMkLst>
            <pc:docMk/>
            <pc:sldMk cId="1271729023" sldId="257"/>
            <ac:spMk id="2" creationId="{C9A071B3-56EA-CA6A-6B1B-053AFBEB6AAA}"/>
          </ac:spMkLst>
        </pc:spChg>
        <pc:spChg chg="add mod">
          <ac:chgData name="Niloofar Hosseini" userId="eb3e3110-2622-43cd-88f0-a4c46bd91734" providerId="ADAL" clId="{AE68DFB6-9A96-D949-A118-5244AAA6223B}" dt="2024-05-29T14:23:05.978" v="12" actId="20577"/>
          <ac:spMkLst>
            <pc:docMk/>
            <pc:sldMk cId="1271729023" sldId="257"/>
            <ac:spMk id="3" creationId="{6A0B5455-37CC-D151-753F-12D73F8311C2}"/>
          </ac:spMkLst>
        </pc:spChg>
        <pc:spChg chg="mod">
          <ac:chgData name="Niloofar Hosseini" userId="eb3e3110-2622-43cd-88f0-a4c46bd91734" providerId="ADAL" clId="{AE68DFB6-9A96-D949-A118-5244AAA6223B}" dt="2024-05-29T14:26:11.390" v="125" actId="255"/>
          <ac:spMkLst>
            <pc:docMk/>
            <pc:sldMk cId="1271729023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E68DFB6-9A96-D949-A118-5244AAA6223B}" dt="2024-05-29T14:26:19.097" v="126" actId="2696"/>
        <pc:sldMkLst>
          <pc:docMk/>
          <pc:sldMk cId="2994985845" sldId="258"/>
        </pc:sldMkLst>
      </pc:sldChg>
      <pc:sldChg chg="modSp mod">
        <pc:chgData name="Niloofar Hosseini" userId="eb3e3110-2622-43cd-88f0-a4c46bd91734" providerId="ADAL" clId="{AE68DFB6-9A96-D949-A118-5244AAA6223B}" dt="2024-05-29T14:27:21.202" v="264" actId="20577"/>
        <pc:sldMkLst>
          <pc:docMk/>
          <pc:sldMk cId="3122011911" sldId="259"/>
        </pc:sldMkLst>
        <pc:spChg chg="mod">
          <ac:chgData name="Niloofar Hosseini" userId="eb3e3110-2622-43cd-88f0-a4c46bd91734" providerId="ADAL" clId="{AE68DFB6-9A96-D949-A118-5244AAA6223B}" dt="2024-05-29T14:27:21.202" v="264" actId="20577"/>
          <ac:spMkLst>
            <pc:docMk/>
            <pc:sldMk cId="3122011911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E68DFB6-9A96-D949-A118-5244AAA6223B}" dt="2024-05-29T14:27:45.389" v="265" actId="2696"/>
        <pc:sldMkLst>
          <pc:docMk/>
          <pc:sldMk cId="255801307" sldId="260"/>
        </pc:sldMkLst>
      </pc:sldChg>
      <pc:sldChg chg="del">
        <pc:chgData name="Niloofar Hosseini" userId="eb3e3110-2622-43cd-88f0-a4c46bd91734" providerId="ADAL" clId="{AE68DFB6-9A96-D949-A118-5244AAA6223B}" dt="2024-05-29T14:27:47.274" v="266" actId="2696"/>
        <pc:sldMkLst>
          <pc:docMk/>
          <pc:sldMk cId="3755222287" sldId="261"/>
        </pc:sldMkLst>
      </pc:sldChg>
      <pc:sldChg chg="del">
        <pc:chgData name="Niloofar Hosseini" userId="eb3e3110-2622-43cd-88f0-a4c46bd91734" providerId="ADAL" clId="{AE68DFB6-9A96-D949-A118-5244AAA6223B}" dt="2024-05-29T14:27:47.403" v="267" actId="2696"/>
        <pc:sldMkLst>
          <pc:docMk/>
          <pc:sldMk cId="4030685094" sldId="262"/>
        </pc:sldMkLst>
      </pc:sldChg>
      <pc:sldChg chg="setBg">
        <pc:chgData name="Niloofar Hosseini" userId="eb3e3110-2622-43cd-88f0-a4c46bd91734" providerId="ADAL" clId="{AE68DFB6-9A96-D949-A118-5244AAA6223B}" dt="2024-05-29T14:22:41.622" v="6"/>
        <pc:sldMkLst>
          <pc:docMk/>
          <pc:sldMk cId="1979515654" sldId="265"/>
        </pc:sldMkLst>
      </pc:sldChg>
      <pc:sldChg chg="del">
        <pc:chgData name="Niloofar Hosseini" userId="eb3e3110-2622-43cd-88f0-a4c46bd91734" providerId="ADAL" clId="{AE68DFB6-9A96-D949-A118-5244AAA6223B}" dt="2024-05-29T14:27:47.791" v="268" actId="2696"/>
        <pc:sldMkLst>
          <pc:docMk/>
          <pc:sldMk cId="4058024486" sldId="267"/>
        </pc:sldMkLst>
      </pc:sldChg>
      <pc:sldChg chg="del">
        <pc:chgData name="Niloofar Hosseini" userId="eb3e3110-2622-43cd-88f0-a4c46bd91734" providerId="ADAL" clId="{AE68DFB6-9A96-D949-A118-5244AAA6223B}" dt="2024-05-29T14:27:47.945" v="269" actId="2696"/>
        <pc:sldMkLst>
          <pc:docMk/>
          <pc:sldMk cId="3032429424" sldId="268"/>
        </pc:sldMkLst>
      </pc:sldChg>
      <pc:sldChg chg="setBg">
        <pc:chgData name="Niloofar Hosseini" userId="eb3e3110-2622-43cd-88f0-a4c46bd91734" providerId="ADAL" clId="{AE68DFB6-9A96-D949-A118-5244AAA6223B}" dt="2024-05-29T14:22:38.038" v="4"/>
        <pc:sldMkLst>
          <pc:docMk/>
          <pc:sldMk cId="3507563750" sldId="269"/>
        </pc:sldMkLst>
      </pc:sldChg>
      <pc:sldChg chg="modSp add mod">
        <pc:chgData name="Niloofar Hosseini" userId="eb3e3110-2622-43cd-88f0-a4c46bd91734" providerId="ADAL" clId="{AE68DFB6-9A96-D949-A118-5244AAA6223B}" dt="2024-05-29T14:28:12.875" v="360" actId="20577"/>
        <pc:sldMkLst>
          <pc:docMk/>
          <pc:sldMk cId="1199946793" sldId="270"/>
        </pc:sldMkLst>
        <pc:spChg chg="mod">
          <ac:chgData name="Niloofar Hosseini" userId="eb3e3110-2622-43cd-88f0-a4c46bd91734" providerId="ADAL" clId="{AE68DFB6-9A96-D949-A118-5244AAA6223B}" dt="2024-05-29T14:28:12.875" v="360" actId="20577"/>
          <ac:spMkLst>
            <pc:docMk/>
            <pc:sldMk cId="1199946793" sldId="270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AE68DFB6-9A96-D949-A118-5244AAA6223B}" dt="2024-05-29T14:27:51.895" v="270" actId="2890"/>
        <pc:sldMkLst>
          <pc:docMk/>
          <pc:sldMk cId="4238245535" sldId="271"/>
        </pc:sldMkLst>
      </pc:sldChg>
      <pc:sldMasterChg chg="setBg modSldLayout">
        <pc:chgData name="Niloofar Hosseini" userId="eb3e3110-2622-43cd-88f0-a4c46bd91734" providerId="ADAL" clId="{AE68DFB6-9A96-D949-A118-5244AAA6223B}" dt="2024-05-29T14:22:31.821" v="2"/>
        <pc:sldMasterMkLst>
          <pc:docMk/>
          <pc:sldMasterMk cId="4262906608" sldId="2147483648"/>
        </pc:sldMasterMkLst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1162263290" sldId="2147483649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3852146986" sldId="2147483650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313186030" sldId="2147483651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655337882" sldId="2147483652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3825971173" sldId="2147483653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337830831" sldId="2147483654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2379532480" sldId="2147483655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2743793110" sldId="2147483656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654133595" sldId="2147483657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3231195051" sldId="2147483658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161007481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26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19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07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146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8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337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97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53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79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13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BA99E-C838-4177-8F91-5B1199E97360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90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56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440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وقتی خداوند ما را آزاد کرد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فکر کردیم که </a:t>
            </a:r>
            <a:r>
              <a:rPr lang="fa-IR" sz="5000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خوابیم</a:t>
            </a:r>
            <a:endParaRPr lang="fa-IR" sz="50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خنده پر شد </a:t>
            </a:r>
            <a:r>
              <a:rPr lang="fa-IR" sz="5000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لبهایمان</a:t>
            </a:r>
            <a:endParaRPr lang="fa-IR" sz="50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سرود شادی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9A071B3-56EA-CA6A-6B1B-053AFBEB6AAA}"/>
              </a:ext>
            </a:extLst>
          </p:cNvPr>
          <p:cNvSpPr/>
          <p:nvPr/>
        </p:nvSpPr>
        <p:spPr>
          <a:xfrm>
            <a:off x="6003634" y="956945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0B5455-37CC-D151-753F-12D73F8311C2}"/>
              </a:ext>
            </a:extLst>
          </p:cNvPr>
          <p:cNvSpPr/>
          <p:nvPr/>
        </p:nvSpPr>
        <p:spPr>
          <a:xfrm>
            <a:off x="6003634" y="956945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1729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7901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پس در میان قومها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گوئیم خداوند کارهای عظیم کرده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آری او کارهای عظیم کرده و ما </a:t>
            </a:r>
            <a:r>
              <a:rPr lang="fa-IR" sz="5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شادمانیم</a:t>
            </a:r>
            <a:endParaRPr lang="fa-IR" sz="5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نای </a:t>
            </a:r>
            <a:r>
              <a:rPr lang="fa-IR" sz="5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نانانای</a:t>
            </a:r>
            <a:r>
              <a:rPr lang="fa-IR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......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2011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440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هرکه می کارد گریان با اشکها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درو خواهد کرد با شادی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</a:t>
            </a:r>
            <a:r>
              <a:rPr lang="fa-IR" sz="5000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بازآید</a:t>
            </a:r>
            <a:r>
              <a:rPr lang="fa-IR" sz="50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بافه در دست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فریادهای شادمانی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9A071B3-56EA-CA6A-6B1B-053AFBEB6AAA}"/>
              </a:ext>
            </a:extLst>
          </p:cNvPr>
          <p:cNvSpPr/>
          <p:nvPr/>
        </p:nvSpPr>
        <p:spPr>
          <a:xfrm>
            <a:off x="6003634" y="956945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0B5455-37CC-D151-753F-12D73F8311C2}"/>
              </a:ext>
            </a:extLst>
          </p:cNvPr>
          <p:cNvSpPr/>
          <p:nvPr/>
        </p:nvSpPr>
        <p:spPr>
          <a:xfrm>
            <a:off x="6003634" y="956945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9946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7901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پس در میان قومها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گوئیم خداوند کارهای عظیم کرده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آری او کارهای عظیم کرده و ما </a:t>
            </a:r>
            <a:r>
              <a:rPr lang="fa-IR" sz="5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شادمانیم</a:t>
            </a:r>
            <a:endParaRPr lang="fa-IR" sz="5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نای </a:t>
            </a:r>
            <a:r>
              <a:rPr lang="fa-IR" sz="5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نانانای</a:t>
            </a:r>
            <a:r>
              <a:rPr lang="fa-IR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......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38245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9515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77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7</cp:revision>
  <dcterms:created xsi:type="dcterms:W3CDTF">2018-08-19T16:46:38Z</dcterms:created>
  <dcterms:modified xsi:type="dcterms:W3CDTF">2024-05-29T14:28:22Z</dcterms:modified>
</cp:coreProperties>
</file>