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48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518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05418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69325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937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4299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44202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99382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44683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859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1639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66355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789-B236-2A45-9C92-C5EF92EE1C6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88902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42789-B236-2A45-9C92-C5EF92EE1C6B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18F1F-5117-6846-ABBC-13D9C1422F4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23773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2866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3EF893-9570-9D4D-8E62-BBD28A9D7D7F}"/>
              </a:ext>
            </a:extLst>
          </p:cNvPr>
          <p:cNvSpPr/>
          <p:nvPr/>
        </p:nvSpPr>
        <p:spPr>
          <a:xfrm>
            <a:off x="0" y="0"/>
            <a:ext cx="12191999" cy="734624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وقتی که غمگین بودم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درون دردها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اشکهای من جاری می شد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تک و تنها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477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3EF893-9570-9D4D-8E62-BBD28A9D7D7F}"/>
              </a:ext>
            </a:extLst>
          </p:cNvPr>
          <p:cNvSpPr/>
          <p:nvPr/>
        </p:nvSpPr>
        <p:spPr>
          <a:xfrm>
            <a:off x="0" y="0"/>
            <a:ext cx="12191999" cy="759246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بودی مهر و به قلب من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رسوندی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محبتت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خداوند این تو بودی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262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3EF893-9570-9D4D-8E62-BBD28A9D7D7F}"/>
              </a:ext>
            </a:extLst>
          </p:cNvPr>
          <p:cNvSpPr/>
          <p:nvPr/>
        </p:nvSpPr>
        <p:spPr>
          <a:xfrm>
            <a:off x="0" y="0"/>
            <a:ext cx="12191999" cy="692715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 آزادم کردی مرا ، این تو بودی )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653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3EF893-9570-9D4D-8E62-BBD28A9D7D7F}"/>
              </a:ext>
            </a:extLst>
          </p:cNvPr>
          <p:cNvSpPr/>
          <p:nvPr/>
        </p:nvSpPr>
        <p:spPr>
          <a:xfrm>
            <a:off x="0" y="0"/>
            <a:ext cx="12191999" cy="734624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یه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امید تازه دارم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تو بودن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راه و راستی منی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آه ای خداوند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28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3EF893-9570-9D4D-8E62-BBD28A9D7D7F}"/>
              </a:ext>
            </a:extLst>
          </p:cNvPr>
          <p:cNvSpPr/>
          <p:nvPr/>
        </p:nvSpPr>
        <p:spPr>
          <a:xfrm>
            <a:off x="0" y="0"/>
            <a:ext cx="12191999" cy="759246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دونی حیات من فقط تو هستی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نور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آشیانه‌ی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من فقط تو هستی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042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3EF893-9570-9D4D-8E62-BBD28A9D7D7F}"/>
              </a:ext>
            </a:extLst>
          </p:cNvPr>
          <p:cNvSpPr/>
          <p:nvPr/>
        </p:nvSpPr>
        <p:spPr>
          <a:xfrm>
            <a:off x="0" y="0"/>
            <a:ext cx="12191999" cy="692715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 تو محبوب جان من ، فقط تو هستی )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519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205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78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2022-04-06T09:25:41Z</dcterms:created>
  <dcterms:modified xsi:type="dcterms:W3CDTF">2025-05-06T15:26:34Z</dcterms:modified>
</cp:coreProperties>
</file>