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56" r:id="rId3"/>
    <p:sldId id="261" r:id="rId4"/>
    <p:sldId id="262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5FC87D02-EBC5-6A45-AEB5-E0AD5E2438CE}"/>
    <pc:docChg chg="undo custSel addSld delSld modSld modMainMaster">
      <pc:chgData name="Niloofar Hosseini" userId="eb3e3110-2622-43cd-88f0-a4c46bd91734" providerId="ADAL" clId="{5FC87D02-EBC5-6A45-AEB5-E0AD5E2438CE}" dt="2024-05-29T15:58:53.717" v="367" actId="403"/>
      <pc:docMkLst>
        <pc:docMk/>
      </pc:docMkLst>
      <pc:sldChg chg="addSp delSp modSp mod">
        <pc:chgData name="Niloofar Hosseini" userId="eb3e3110-2622-43cd-88f0-a4c46bd91734" providerId="ADAL" clId="{5FC87D02-EBC5-6A45-AEB5-E0AD5E2438CE}" dt="2024-05-29T15:58:39.357" v="364" actId="113"/>
        <pc:sldMkLst>
          <pc:docMk/>
          <pc:sldMk cId="3560981375" sldId="256"/>
        </pc:sldMkLst>
        <pc:spChg chg="add del mod">
          <ac:chgData name="Niloofar Hosseini" userId="eb3e3110-2622-43cd-88f0-a4c46bd91734" providerId="ADAL" clId="{5FC87D02-EBC5-6A45-AEB5-E0AD5E2438CE}" dt="2024-05-29T15:55:52.325" v="196"/>
          <ac:spMkLst>
            <pc:docMk/>
            <pc:sldMk cId="3560981375" sldId="256"/>
            <ac:spMk id="2" creationId="{62DEB416-C2D3-AA58-F4A5-B3871B28C292}"/>
          </ac:spMkLst>
        </pc:spChg>
        <pc:spChg chg="mod">
          <ac:chgData name="Niloofar Hosseini" userId="eb3e3110-2622-43cd-88f0-a4c46bd91734" providerId="ADAL" clId="{5FC87D02-EBC5-6A45-AEB5-E0AD5E2438CE}" dt="2024-05-29T15:58:39.357" v="364" actId="113"/>
          <ac:spMkLst>
            <pc:docMk/>
            <pc:sldMk cId="3560981375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5FC87D02-EBC5-6A45-AEB5-E0AD5E2438CE}" dt="2024-05-29T15:55:51.478" v="193" actId="2696"/>
        <pc:sldMkLst>
          <pc:docMk/>
          <pc:sldMk cId="1703544698" sldId="257"/>
        </pc:sldMkLst>
      </pc:sldChg>
      <pc:sldChg chg="del">
        <pc:chgData name="Niloofar Hosseini" userId="eb3e3110-2622-43cd-88f0-a4c46bd91734" providerId="ADAL" clId="{5FC87D02-EBC5-6A45-AEB5-E0AD5E2438CE}" dt="2024-05-29T15:55:51.889" v="194" actId="2696"/>
        <pc:sldMkLst>
          <pc:docMk/>
          <pc:sldMk cId="2937367978" sldId="258"/>
        </pc:sldMkLst>
      </pc:sldChg>
      <pc:sldChg chg="setBg">
        <pc:chgData name="Niloofar Hosseini" userId="eb3e3110-2622-43cd-88f0-a4c46bd91734" providerId="ADAL" clId="{5FC87D02-EBC5-6A45-AEB5-E0AD5E2438CE}" dt="2024-05-29T15:52:36.168" v="42"/>
        <pc:sldMkLst>
          <pc:docMk/>
          <pc:sldMk cId="2036861316" sldId="259"/>
        </pc:sldMkLst>
      </pc:sldChg>
      <pc:sldChg chg="setBg">
        <pc:chgData name="Niloofar Hosseini" userId="eb3e3110-2622-43cd-88f0-a4c46bd91734" providerId="ADAL" clId="{5FC87D02-EBC5-6A45-AEB5-E0AD5E2438CE}" dt="2024-05-29T15:52:32.717" v="40"/>
        <pc:sldMkLst>
          <pc:docMk/>
          <pc:sldMk cId="614820842" sldId="260"/>
        </pc:sldMkLst>
      </pc:sldChg>
      <pc:sldChg chg="modSp add mod">
        <pc:chgData name="Niloofar Hosseini" userId="eb3e3110-2622-43cd-88f0-a4c46bd91734" providerId="ADAL" clId="{5FC87D02-EBC5-6A45-AEB5-E0AD5E2438CE}" dt="2024-05-29T15:58:12.250" v="359" actId="403"/>
        <pc:sldMkLst>
          <pc:docMk/>
          <pc:sldMk cId="200321505" sldId="261"/>
        </pc:sldMkLst>
        <pc:spChg chg="mod">
          <ac:chgData name="Niloofar Hosseini" userId="eb3e3110-2622-43cd-88f0-a4c46bd91734" providerId="ADAL" clId="{5FC87D02-EBC5-6A45-AEB5-E0AD5E2438CE}" dt="2024-05-29T15:58:12.250" v="359" actId="403"/>
          <ac:spMkLst>
            <pc:docMk/>
            <pc:sldMk cId="200321505" sldId="261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5FC87D02-EBC5-6A45-AEB5-E0AD5E2438CE}" dt="2024-05-29T15:58:53.717" v="367" actId="403"/>
        <pc:sldMkLst>
          <pc:docMk/>
          <pc:sldMk cId="3237237129" sldId="262"/>
        </pc:sldMkLst>
        <pc:spChg chg="mod">
          <ac:chgData name="Niloofar Hosseini" userId="eb3e3110-2622-43cd-88f0-a4c46bd91734" providerId="ADAL" clId="{5FC87D02-EBC5-6A45-AEB5-E0AD5E2438CE}" dt="2024-05-29T15:58:53.717" v="367" actId="403"/>
          <ac:spMkLst>
            <pc:docMk/>
            <pc:sldMk cId="3237237129" sldId="262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5FC87D02-EBC5-6A45-AEB5-E0AD5E2438CE}" dt="2024-05-29T15:52:27.664" v="38"/>
        <pc:sldMasterMkLst>
          <pc:docMk/>
          <pc:sldMasterMk cId="2858712492" sldId="2147483648"/>
        </pc:sldMasterMkLst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330642778" sldId="2147483649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649865657" sldId="2147483650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86254491" sldId="2147483651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845439627" sldId="2147483652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803127406" sldId="2147483653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3357526599" sldId="2147483654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088070285" sldId="2147483655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1504700969" sldId="2147483656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835004336" sldId="2147483657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636176835" sldId="2147483658"/>
          </pc:sldLayoutMkLst>
        </pc:sldLayoutChg>
        <pc:sldLayoutChg chg="setBg">
          <pc:chgData name="Niloofar Hosseini" userId="eb3e3110-2622-43cd-88f0-a4c46bd91734" providerId="ADAL" clId="{5FC87D02-EBC5-6A45-AEB5-E0AD5E2438CE}" dt="2024-05-29T15:52:27.664" v="38"/>
          <pc:sldLayoutMkLst>
            <pc:docMk/>
            <pc:sldMasterMk cId="2858712492" sldId="2147483648"/>
            <pc:sldLayoutMk cId="3128648953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924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5802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36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596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0407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1670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501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9751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914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15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15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76DF5-586E-42D0-9EBE-5BFF939E44D5}" type="datetimeFigureOut">
              <a:rPr lang="de-DE" smtClean="0"/>
              <a:t>06.05.2025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B17CEC-745D-4558-A9D6-D35BDDADB1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4856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482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239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وقتی غم این زندگی</a:t>
            </a:r>
            <a:r>
              <a:rPr 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پریشانم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کند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دعا کنم نزد خدا روحش شادم کند 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)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60981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239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بار قلبم فرو ریزد روحم سرود خواند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 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آواز شیرین او در گوش من آید 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)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0321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623947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آنگه ابر تیره رود روحم بال بگیرد</a:t>
            </a: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 </a:t>
            </a:r>
            <a:r>
              <a:rPr lang="fa-IR" sz="4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همچون عقاب پرواز کنم دور از هر غم و درد </a:t>
            </a:r>
            <a:r>
              <a:rPr lang="fa-IR" sz="4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)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</a:t>
            </a: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37237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6861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</TotalTime>
  <Words>57</Words>
  <Application>Microsoft Office PowerPoint</Application>
  <PresentationFormat>Widescreen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4</cp:revision>
  <dcterms:created xsi:type="dcterms:W3CDTF">2019-12-16T13:43:33Z</dcterms:created>
  <dcterms:modified xsi:type="dcterms:W3CDTF">2025-05-06T15:16:00Z</dcterms:modified>
</cp:coreProperties>
</file>