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4" r:id="rId2"/>
    <p:sldId id="256" r:id="rId3"/>
    <p:sldId id="257" r:id="rId4"/>
    <p:sldId id="266" r:id="rId5"/>
    <p:sldId id="267" r:id="rId6"/>
    <p:sldId id="268" r:id="rId7"/>
    <p:sldId id="269" r:id="rId8"/>
    <p:sldId id="270" r:id="rId9"/>
    <p:sldId id="271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16"/>
    <p:restoredTop sz="94719"/>
  </p:normalViewPr>
  <p:slideViewPr>
    <p:cSldViewPr snapToGrid="0" snapToObjects="1">
      <p:cViewPr varScale="1">
        <p:scale>
          <a:sx n="81" d="100"/>
          <a:sy n="81" d="100"/>
        </p:scale>
        <p:origin x="518" y="-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C9114892-4D4B-4846-A8E2-741E47834BD3}"/>
    <pc:docChg chg="addSld delSld modSld sldOrd modMainMaster">
      <pc:chgData name="Niloofar Hosseini" userId="eb3e3110-2622-43cd-88f0-a4c46bd91734" providerId="ADAL" clId="{C9114892-4D4B-4846-A8E2-741E47834BD3}" dt="2024-06-18T09:00:43.205" v="379" actId="20578"/>
      <pc:docMkLst>
        <pc:docMk/>
      </pc:docMkLst>
      <pc:sldChg chg="addSp delSp modSp mod setBg">
        <pc:chgData name="Niloofar Hosseini" userId="eb3e3110-2622-43cd-88f0-a4c46bd91734" providerId="ADAL" clId="{C9114892-4D4B-4846-A8E2-741E47834BD3}" dt="2024-06-18T08:57:26.283" v="24"/>
        <pc:sldMkLst>
          <pc:docMk/>
          <pc:sldMk cId="3274824069" sldId="256"/>
        </pc:sldMkLst>
        <pc:spChg chg="add del mod">
          <ac:chgData name="Niloofar Hosseini" userId="eb3e3110-2622-43cd-88f0-a4c46bd91734" providerId="ADAL" clId="{C9114892-4D4B-4846-A8E2-741E47834BD3}" dt="2024-06-18T08:57:26.283" v="24"/>
          <ac:spMkLst>
            <pc:docMk/>
            <pc:sldMk cId="3274824069" sldId="256"/>
            <ac:spMk id="2" creationId="{A0BF5887-E4AD-9072-AE8F-5C222581A3E9}"/>
          </ac:spMkLst>
        </pc:spChg>
        <pc:spChg chg="mod">
          <ac:chgData name="Niloofar Hosseini" userId="eb3e3110-2622-43cd-88f0-a4c46bd91734" providerId="ADAL" clId="{C9114892-4D4B-4846-A8E2-741E47834BD3}" dt="2024-06-18T08:57:20.605" v="22" actId="403"/>
          <ac:spMkLst>
            <pc:docMk/>
            <pc:sldMk cId="3274824069" sldId="256"/>
            <ac:spMk id="4" creationId="{B5A229DB-0B75-104F-8F7B-ED70E8BFB311}"/>
          </ac:spMkLst>
        </pc:spChg>
      </pc:sldChg>
      <pc:sldChg chg="modSp mod">
        <pc:chgData name="Niloofar Hosseini" userId="eb3e3110-2622-43cd-88f0-a4c46bd91734" providerId="ADAL" clId="{C9114892-4D4B-4846-A8E2-741E47834BD3}" dt="2024-06-18T08:57:52.748" v="42" actId="403"/>
        <pc:sldMkLst>
          <pc:docMk/>
          <pc:sldMk cId="1830340264" sldId="257"/>
        </pc:sldMkLst>
        <pc:spChg chg="mod">
          <ac:chgData name="Niloofar Hosseini" userId="eb3e3110-2622-43cd-88f0-a4c46bd91734" providerId="ADAL" clId="{C9114892-4D4B-4846-A8E2-741E47834BD3}" dt="2024-06-18T08:57:52.748" v="42" actId="403"/>
          <ac:spMkLst>
            <pc:docMk/>
            <pc:sldMk cId="1830340264" sldId="257"/>
            <ac:spMk id="4" creationId="{B5A229DB-0B75-104F-8F7B-ED70E8BFB311}"/>
          </ac:spMkLst>
        </pc:spChg>
      </pc:sldChg>
      <pc:sldChg chg="del">
        <pc:chgData name="Niloofar Hosseini" userId="eb3e3110-2622-43cd-88f0-a4c46bd91734" providerId="ADAL" clId="{C9114892-4D4B-4846-A8E2-741E47834BD3}" dt="2024-06-18T08:57:58.085" v="43" actId="2696"/>
        <pc:sldMkLst>
          <pc:docMk/>
          <pc:sldMk cId="1268465297" sldId="258"/>
        </pc:sldMkLst>
      </pc:sldChg>
      <pc:sldChg chg="del">
        <pc:chgData name="Niloofar Hosseini" userId="eb3e3110-2622-43cd-88f0-a4c46bd91734" providerId="ADAL" clId="{C9114892-4D4B-4846-A8E2-741E47834BD3}" dt="2024-06-18T08:57:59.071" v="44" actId="2696"/>
        <pc:sldMkLst>
          <pc:docMk/>
          <pc:sldMk cId="94255636" sldId="259"/>
        </pc:sldMkLst>
      </pc:sldChg>
      <pc:sldChg chg="del">
        <pc:chgData name="Niloofar Hosseini" userId="eb3e3110-2622-43cd-88f0-a4c46bd91734" providerId="ADAL" clId="{C9114892-4D4B-4846-A8E2-741E47834BD3}" dt="2024-06-18T08:57:59.940" v="45" actId="2696"/>
        <pc:sldMkLst>
          <pc:docMk/>
          <pc:sldMk cId="4287791861" sldId="260"/>
        </pc:sldMkLst>
      </pc:sldChg>
      <pc:sldChg chg="del">
        <pc:chgData name="Niloofar Hosseini" userId="eb3e3110-2622-43cd-88f0-a4c46bd91734" providerId="ADAL" clId="{C9114892-4D4B-4846-A8E2-741E47834BD3}" dt="2024-06-18T08:58:00.479" v="46" actId="2696"/>
        <pc:sldMkLst>
          <pc:docMk/>
          <pc:sldMk cId="2711643228" sldId="261"/>
        </pc:sldMkLst>
      </pc:sldChg>
      <pc:sldChg chg="del">
        <pc:chgData name="Niloofar Hosseini" userId="eb3e3110-2622-43cd-88f0-a4c46bd91734" providerId="ADAL" clId="{C9114892-4D4B-4846-A8E2-741E47834BD3}" dt="2024-06-18T08:58:01.418" v="48" actId="2696"/>
        <pc:sldMkLst>
          <pc:docMk/>
          <pc:sldMk cId="1508328713" sldId="262"/>
        </pc:sldMkLst>
      </pc:sldChg>
      <pc:sldChg chg="del">
        <pc:chgData name="Niloofar Hosseini" userId="eb3e3110-2622-43cd-88f0-a4c46bd91734" providerId="ADAL" clId="{C9114892-4D4B-4846-A8E2-741E47834BD3}" dt="2024-06-18T08:58:00.942" v="47" actId="2696"/>
        <pc:sldMkLst>
          <pc:docMk/>
          <pc:sldMk cId="505199353" sldId="263"/>
        </pc:sldMkLst>
      </pc:sldChg>
      <pc:sldChg chg="setBg">
        <pc:chgData name="Niloofar Hosseini" userId="eb3e3110-2622-43cd-88f0-a4c46bd91734" providerId="ADAL" clId="{C9114892-4D4B-4846-A8E2-741E47834BD3}" dt="2024-06-18T08:56:30.567" v="4"/>
        <pc:sldMkLst>
          <pc:docMk/>
          <pc:sldMk cId="2163426338" sldId="264"/>
        </pc:sldMkLst>
      </pc:sldChg>
      <pc:sldChg chg="setBg">
        <pc:chgData name="Niloofar Hosseini" userId="eb3e3110-2622-43cd-88f0-a4c46bd91734" providerId="ADAL" clId="{C9114892-4D4B-4846-A8E2-741E47834BD3}" dt="2024-06-18T08:56:35.929" v="6"/>
        <pc:sldMkLst>
          <pc:docMk/>
          <pc:sldMk cId="1582617127" sldId="265"/>
        </pc:sldMkLst>
      </pc:sldChg>
      <pc:sldChg chg="modSp add mod">
        <pc:chgData name="Niloofar Hosseini" userId="eb3e3110-2622-43cd-88f0-a4c46bd91734" providerId="ADAL" clId="{C9114892-4D4B-4846-A8E2-741E47834BD3}" dt="2024-06-18T08:58:20.461" v="110" actId="20577"/>
        <pc:sldMkLst>
          <pc:docMk/>
          <pc:sldMk cId="3155832402" sldId="266"/>
        </pc:sldMkLst>
        <pc:spChg chg="mod">
          <ac:chgData name="Niloofar Hosseini" userId="eb3e3110-2622-43cd-88f0-a4c46bd91734" providerId="ADAL" clId="{C9114892-4D4B-4846-A8E2-741E47834BD3}" dt="2024-06-18T08:58:20.461" v="110" actId="20577"/>
          <ac:spMkLst>
            <pc:docMk/>
            <pc:sldMk cId="3155832402" sldId="266"/>
            <ac:spMk id="4" creationId="{B5A229DB-0B75-104F-8F7B-ED70E8BFB311}"/>
          </ac:spMkLst>
        </pc:spChg>
      </pc:sldChg>
      <pc:sldChg chg="add replId">
        <pc:chgData name="Niloofar Hosseini" userId="eb3e3110-2622-43cd-88f0-a4c46bd91734" providerId="ADAL" clId="{C9114892-4D4B-4846-A8E2-741E47834BD3}" dt="2024-06-18T08:58:04.501" v="49" actId="2890"/>
        <pc:sldMkLst>
          <pc:docMk/>
          <pc:sldMk cId="3717365747" sldId="267"/>
        </pc:sldMkLst>
      </pc:sldChg>
      <pc:sldChg chg="modSp add mod">
        <pc:chgData name="Niloofar Hosseini" userId="eb3e3110-2622-43cd-88f0-a4c46bd91734" providerId="ADAL" clId="{C9114892-4D4B-4846-A8E2-741E47834BD3}" dt="2024-06-18T08:58:50.648" v="156" actId="20577"/>
        <pc:sldMkLst>
          <pc:docMk/>
          <pc:sldMk cId="1191759475" sldId="268"/>
        </pc:sldMkLst>
        <pc:spChg chg="mod">
          <ac:chgData name="Niloofar Hosseini" userId="eb3e3110-2622-43cd-88f0-a4c46bd91734" providerId="ADAL" clId="{C9114892-4D4B-4846-A8E2-741E47834BD3}" dt="2024-06-18T08:58:50.648" v="156" actId="20577"/>
          <ac:spMkLst>
            <pc:docMk/>
            <pc:sldMk cId="1191759475" sldId="268"/>
            <ac:spMk id="4" creationId="{B5A229DB-0B75-104F-8F7B-ED70E8BFB311}"/>
          </ac:spMkLst>
        </pc:spChg>
      </pc:sldChg>
      <pc:sldChg chg="modSp add mod ord">
        <pc:chgData name="Niloofar Hosseini" userId="eb3e3110-2622-43cd-88f0-a4c46bd91734" providerId="ADAL" clId="{C9114892-4D4B-4846-A8E2-741E47834BD3}" dt="2024-06-18T08:59:45.041" v="317" actId="20577"/>
        <pc:sldMkLst>
          <pc:docMk/>
          <pc:sldMk cId="3353575114" sldId="269"/>
        </pc:sldMkLst>
        <pc:spChg chg="mod">
          <ac:chgData name="Niloofar Hosseini" userId="eb3e3110-2622-43cd-88f0-a4c46bd91734" providerId="ADAL" clId="{C9114892-4D4B-4846-A8E2-741E47834BD3}" dt="2024-06-18T08:59:45.041" v="317" actId="20577"/>
          <ac:spMkLst>
            <pc:docMk/>
            <pc:sldMk cId="3353575114" sldId="269"/>
            <ac:spMk id="4" creationId="{B5A229DB-0B75-104F-8F7B-ED70E8BFB311}"/>
          </ac:spMkLst>
        </pc:spChg>
      </pc:sldChg>
      <pc:sldChg chg="modSp add mod ord">
        <pc:chgData name="Niloofar Hosseini" userId="eb3e3110-2622-43cd-88f0-a4c46bd91734" providerId="ADAL" clId="{C9114892-4D4B-4846-A8E2-741E47834BD3}" dt="2024-06-18T09:00:32.550" v="377" actId="20577"/>
        <pc:sldMkLst>
          <pc:docMk/>
          <pc:sldMk cId="883203512" sldId="270"/>
        </pc:sldMkLst>
        <pc:spChg chg="mod">
          <ac:chgData name="Niloofar Hosseini" userId="eb3e3110-2622-43cd-88f0-a4c46bd91734" providerId="ADAL" clId="{C9114892-4D4B-4846-A8E2-741E47834BD3}" dt="2024-06-18T09:00:32.550" v="377" actId="20577"/>
          <ac:spMkLst>
            <pc:docMk/>
            <pc:sldMk cId="883203512" sldId="270"/>
            <ac:spMk id="4" creationId="{B5A229DB-0B75-104F-8F7B-ED70E8BFB311}"/>
          </ac:spMkLst>
        </pc:spChg>
      </pc:sldChg>
      <pc:sldChg chg="add ord">
        <pc:chgData name="Niloofar Hosseini" userId="eb3e3110-2622-43cd-88f0-a4c46bd91734" providerId="ADAL" clId="{C9114892-4D4B-4846-A8E2-741E47834BD3}" dt="2024-06-18T09:00:43.205" v="379" actId="20578"/>
        <pc:sldMkLst>
          <pc:docMk/>
          <pc:sldMk cId="2924186002" sldId="271"/>
        </pc:sldMkLst>
      </pc:sldChg>
      <pc:sldMasterChg chg="setBg modSldLayout">
        <pc:chgData name="Niloofar Hosseini" userId="eb3e3110-2622-43cd-88f0-a4c46bd91734" providerId="ADAL" clId="{C9114892-4D4B-4846-A8E2-741E47834BD3}" dt="2024-06-18T08:56:25.433" v="2"/>
        <pc:sldMasterMkLst>
          <pc:docMk/>
          <pc:sldMasterMk cId="3542548881" sldId="2147483648"/>
        </pc:sldMasterMkLst>
        <pc:sldLayoutChg chg="setBg">
          <pc:chgData name="Niloofar Hosseini" userId="eb3e3110-2622-43cd-88f0-a4c46bd91734" providerId="ADAL" clId="{C9114892-4D4B-4846-A8E2-741E47834BD3}" dt="2024-06-18T08:56:25.433" v="2"/>
          <pc:sldLayoutMkLst>
            <pc:docMk/>
            <pc:sldMasterMk cId="3542548881" sldId="2147483648"/>
            <pc:sldLayoutMk cId="2115531801" sldId="2147483649"/>
          </pc:sldLayoutMkLst>
        </pc:sldLayoutChg>
        <pc:sldLayoutChg chg="setBg">
          <pc:chgData name="Niloofar Hosseini" userId="eb3e3110-2622-43cd-88f0-a4c46bd91734" providerId="ADAL" clId="{C9114892-4D4B-4846-A8E2-741E47834BD3}" dt="2024-06-18T08:56:25.433" v="2"/>
          <pc:sldLayoutMkLst>
            <pc:docMk/>
            <pc:sldMasterMk cId="3542548881" sldId="2147483648"/>
            <pc:sldLayoutMk cId="2386861973" sldId="2147483650"/>
          </pc:sldLayoutMkLst>
        </pc:sldLayoutChg>
        <pc:sldLayoutChg chg="setBg">
          <pc:chgData name="Niloofar Hosseini" userId="eb3e3110-2622-43cd-88f0-a4c46bd91734" providerId="ADAL" clId="{C9114892-4D4B-4846-A8E2-741E47834BD3}" dt="2024-06-18T08:56:25.433" v="2"/>
          <pc:sldLayoutMkLst>
            <pc:docMk/>
            <pc:sldMasterMk cId="3542548881" sldId="2147483648"/>
            <pc:sldLayoutMk cId="2060489876" sldId="2147483651"/>
          </pc:sldLayoutMkLst>
        </pc:sldLayoutChg>
        <pc:sldLayoutChg chg="setBg">
          <pc:chgData name="Niloofar Hosseini" userId="eb3e3110-2622-43cd-88f0-a4c46bd91734" providerId="ADAL" clId="{C9114892-4D4B-4846-A8E2-741E47834BD3}" dt="2024-06-18T08:56:25.433" v="2"/>
          <pc:sldLayoutMkLst>
            <pc:docMk/>
            <pc:sldMasterMk cId="3542548881" sldId="2147483648"/>
            <pc:sldLayoutMk cId="1598478810" sldId="2147483652"/>
          </pc:sldLayoutMkLst>
        </pc:sldLayoutChg>
        <pc:sldLayoutChg chg="setBg">
          <pc:chgData name="Niloofar Hosseini" userId="eb3e3110-2622-43cd-88f0-a4c46bd91734" providerId="ADAL" clId="{C9114892-4D4B-4846-A8E2-741E47834BD3}" dt="2024-06-18T08:56:25.433" v="2"/>
          <pc:sldLayoutMkLst>
            <pc:docMk/>
            <pc:sldMasterMk cId="3542548881" sldId="2147483648"/>
            <pc:sldLayoutMk cId="778943617" sldId="2147483653"/>
          </pc:sldLayoutMkLst>
        </pc:sldLayoutChg>
        <pc:sldLayoutChg chg="setBg">
          <pc:chgData name="Niloofar Hosseini" userId="eb3e3110-2622-43cd-88f0-a4c46bd91734" providerId="ADAL" clId="{C9114892-4D4B-4846-A8E2-741E47834BD3}" dt="2024-06-18T08:56:25.433" v="2"/>
          <pc:sldLayoutMkLst>
            <pc:docMk/>
            <pc:sldMasterMk cId="3542548881" sldId="2147483648"/>
            <pc:sldLayoutMk cId="2464111056" sldId="2147483654"/>
          </pc:sldLayoutMkLst>
        </pc:sldLayoutChg>
        <pc:sldLayoutChg chg="setBg">
          <pc:chgData name="Niloofar Hosseini" userId="eb3e3110-2622-43cd-88f0-a4c46bd91734" providerId="ADAL" clId="{C9114892-4D4B-4846-A8E2-741E47834BD3}" dt="2024-06-18T08:56:25.433" v="2"/>
          <pc:sldLayoutMkLst>
            <pc:docMk/>
            <pc:sldMasterMk cId="3542548881" sldId="2147483648"/>
            <pc:sldLayoutMk cId="2842673815" sldId="2147483655"/>
          </pc:sldLayoutMkLst>
        </pc:sldLayoutChg>
        <pc:sldLayoutChg chg="setBg">
          <pc:chgData name="Niloofar Hosseini" userId="eb3e3110-2622-43cd-88f0-a4c46bd91734" providerId="ADAL" clId="{C9114892-4D4B-4846-A8E2-741E47834BD3}" dt="2024-06-18T08:56:25.433" v="2"/>
          <pc:sldLayoutMkLst>
            <pc:docMk/>
            <pc:sldMasterMk cId="3542548881" sldId="2147483648"/>
            <pc:sldLayoutMk cId="1916306544" sldId="2147483656"/>
          </pc:sldLayoutMkLst>
        </pc:sldLayoutChg>
        <pc:sldLayoutChg chg="setBg">
          <pc:chgData name="Niloofar Hosseini" userId="eb3e3110-2622-43cd-88f0-a4c46bd91734" providerId="ADAL" clId="{C9114892-4D4B-4846-A8E2-741E47834BD3}" dt="2024-06-18T08:56:25.433" v="2"/>
          <pc:sldLayoutMkLst>
            <pc:docMk/>
            <pc:sldMasterMk cId="3542548881" sldId="2147483648"/>
            <pc:sldLayoutMk cId="2089169267" sldId="2147483657"/>
          </pc:sldLayoutMkLst>
        </pc:sldLayoutChg>
        <pc:sldLayoutChg chg="setBg">
          <pc:chgData name="Niloofar Hosseini" userId="eb3e3110-2622-43cd-88f0-a4c46bd91734" providerId="ADAL" clId="{C9114892-4D4B-4846-A8E2-741E47834BD3}" dt="2024-06-18T08:56:25.433" v="2"/>
          <pc:sldLayoutMkLst>
            <pc:docMk/>
            <pc:sldMasterMk cId="3542548881" sldId="2147483648"/>
            <pc:sldLayoutMk cId="2100682568" sldId="2147483658"/>
          </pc:sldLayoutMkLst>
        </pc:sldLayoutChg>
        <pc:sldLayoutChg chg="setBg">
          <pc:chgData name="Niloofar Hosseini" userId="eb3e3110-2622-43cd-88f0-a4c46bd91734" providerId="ADAL" clId="{C9114892-4D4B-4846-A8E2-741E47834BD3}" dt="2024-06-18T08:56:25.433" v="2"/>
          <pc:sldLayoutMkLst>
            <pc:docMk/>
            <pc:sldMasterMk cId="3542548881" sldId="2147483648"/>
            <pc:sldLayoutMk cId="169011741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F022-5A87-1945-9C5E-A1A1F9381FE4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767-86A6-7C46-B17A-CF423E692E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4523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F022-5A87-1945-9C5E-A1A1F9381FE4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767-86A6-7C46-B17A-CF423E692E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71187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F022-5A87-1945-9C5E-A1A1F9381FE4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767-86A6-7C46-B17A-CF423E692E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42778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F022-5A87-1945-9C5E-A1A1F9381FE4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767-86A6-7C46-B17A-CF423E692E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91129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F022-5A87-1945-9C5E-A1A1F9381FE4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767-86A6-7C46-B17A-CF423E692E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19933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F022-5A87-1945-9C5E-A1A1F9381FE4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767-86A6-7C46-B17A-CF423E692E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65973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F022-5A87-1945-9C5E-A1A1F9381FE4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767-86A6-7C46-B17A-CF423E692E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55063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F022-5A87-1945-9C5E-A1A1F9381FE4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767-86A6-7C46-B17A-CF423E692E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48010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F022-5A87-1945-9C5E-A1A1F9381FE4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767-86A6-7C46-B17A-CF423E692E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51507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F022-5A87-1945-9C5E-A1A1F9381FE4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767-86A6-7C46-B17A-CF423E692E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49060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F022-5A87-1945-9C5E-A1A1F9381FE4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767-86A6-7C46-B17A-CF423E692E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40704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EF022-5A87-1945-9C5E-A1A1F9381FE4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A3767-86A6-7C46-B17A-CF423E692E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038539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426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2617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5A229DB-0B75-104F-8F7B-ED70E8BFB311}"/>
              </a:ext>
            </a:extLst>
          </p:cNvPr>
          <p:cNvSpPr/>
          <p:nvPr/>
        </p:nvSpPr>
        <p:spPr>
          <a:xfrm>
            <a:off x="0" y="0"/>
            <a:ext cx="12192000" cy="691234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وقتی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فوجهای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ظلمت نزدیک می شوند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نبرد از آن خداست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گرچه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شریران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به دورت حلقه زنند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نبرد از آن خداست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74824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5A229DB-0B75-104F-8F7B-ED70E8BFB311}"/>
              </a:ext>
            </a:extLst>
          </p:cNvPr>
          <p:cNvSpPr/>
          <p:nvPr/>
        </p:nvSpPr>
        <p:spPr>
          <a:xfrm>
            <a:off x="0" y="0"/>
            <a:ext cx="12192000" cy="707950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خوانیم جلال و قوت</a:t>
            </a: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از آن خداوند است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30340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5A229DB-0B75-104F-8F7B-ED70E8BFB311}"/>
              </a:ext>
            </a:extLst>
          </p:cNvPr>
          <p:cNvSpPr/>
          <p:nvPr/>
        </p:nvSpPr>
        <p:spPr>
          <a:xfrm>
            <a:off x="0" y="0"/>
            <a:ext cx="12192000" cy="691234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وقتی همه گویند دیگر امیدی نیست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نبرد از آن خداست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دلیر باش ای دوست چون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نجاتت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نزدیک است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نبرد از آن خداست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55832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5A229DB-0B75-104F-8F7B-ED70E8BFB311}"/>
              </a:ext>
            </a:extLst>
          </p:cNvPr>
          <p:cNvSpPr/>
          <p:nvPr/>
        </p:nvSpPr>
        <p:spPr>
          <a:xfrm>
            <a:off x="0" y="0"/>
            <a:ext cx="12192000" cy="707950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خوانیم جلال و قوت</a:t>
            </a: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از آن خداوند است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17365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5A229DB-0B75-104F-8F7B-ED70E8BFB311}"/>
              </a:ext>
            </a:extLst>
          </p:cNvPr>
          <p:cNvSpPr/>
          <p:nvPr/>
        </p:nvSpPr>
        <p:spPr>
          <a:xfrm>
            <a:off x="0" y="0"/>
            <a:ext cx="12192000" cy="707950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نه به قوت ، نه به قدرت</a:t>
            </a: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بلکه به روح خداوند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91759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5A229DB-0B75-104F-8F7B-ED70E8BFB311}"/>
              </a:ext>
            </a:extLst>
          </p:cNvPr>
          <p:cNvSpPr/>
          <p:nvPr/>
        </p:nvSpPr>
        <p:spPr>
          <a:xfrm>
            <a:off x="0" y="0"/>
            <a:ext cx="12192000" cy="68200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سِلاح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جنگ ما دنیایی نیست چون دانیم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جنگ ما با خون و جسم نیست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گرچه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ضعیفیم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با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قوتش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نیروهای ظلمت غالب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گردیم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53575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5A229DB-0B75-104F-8F7B-ED70E8BFB311}"/>
              </a:ext>
            </a:extLst>
          </p:cNvPr>
          <p:cNvSpPr/>
          <p:nvPr/>
        </p:nvSpPr>
        <p:spPr>
          <a:xfrm>
            <a:off x="0" y="0"/>
            <a:ext cx="12192000" cy="777199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چون پرستیم نام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قدوسش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</a:t>
            </a:r>
          </a:p>
          <a:p>
            <a:pPr algn="ctr" rtl="1">
              <a:lnSpc>
                <a:spcPct val="200000"/>
              </a:lnSpc>
            </a:pP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پیروزیم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چون خوانیم نام عیسی</a:t>
            </a: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83203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5A229DB-0B75-104F-8F7B-ED70E8BFB311}"/>
              </a:ext>
            </a:extLst>
          </p:cNvPr>
          <p:cNvSpPr/>
          <p:nvPr/>
        </p:nvSpPr>
        <p:spPr>
          <a:xfrm>
            <a:off x="0" y="0"/>
            <a:ext cx="12192000" cy="707950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نه به قوت ، نه به قدرت</a:t>
            </a: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بلکه به روح خداوند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24186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129</Words>
  <Application>Microsoft Office PowerPoint</Application>
  <PresentationFormat>Widescreen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2022-03-21T16:55:39Z</dcterms:created>
  <dcterms:modified xsi:type="dcterms:W3CDTF">2025-05-06T15:15:42Z</dcterms:modified>
</cp:coreProperties>
</file>