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8" r:id="rId4"/>
    <p:sldId id="259" r:id="rId5"/>
    <p:sldId id="267" r:id="rId6"/>
    <p:sldId id="268" r:id="rId7"/>
    <p:sldId id="269" r:id="rId8"/>
    <p:sldId id="270" r:id="rId9"/>
    <p:sldId id="27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E203FD51-AC63-D745-8ABC-E813FE65C125}"/>
    <pc:docChg chg="undo custSel addSld delSld modSld sldOrd modMainMaster">
      <pc:chgData name="Niloofar Hosseini" userId="eb3e3110-2622-43cd-88f0-a4c46bd91734" providerId="ADAL" clId="{E203FD51-AC63-D745-8ABC-E813FE65C125}" dt="2024-05-29T15:50:50.110" v="447" actId="20578"/>
      <pc:docMkLst>
        <pc:docMk/>
      </pc:docMkLst>
      <pc:sldChg chg="addSp delSp modSp mod">
        <pc:chgData name="Niloofar Hosseini" userId="eb3e3110-2622-43cd-88f0-a4c46bd91734" providerId="ADAL" clId="{E203FD51-AC63-D745-8ABC-E813FE65C125}" dt="2024-05-29T15:47:32.786" v="94"/>
        <pc:sldMkLst>
          <pc:docMk/>
          <pc:sldMk cId="778397569" sldId="256"/>
        </pc:sldMkLst>
        <pc:spChg chg="add del mod">
          <ac:chgData name="Niloofar Hosseini" userId="eb3e3110-2622-43cd-88f0-a4c46bd91734" providerId="ADAL" clId="{E203FD51-AC63-D745-8ABC-E813FE65C125}" dt="2024-05-29T15:47:32.786" v="94"/>
          <ac:spMkLst>
            <pc:docMk/>
            <pc:sldMk cId="778397569" sldId="256"/>
            <ac:spMk id="2" creationId="{3FD8D60B-EFBA-71DC-EB8C-4523A9D4005A}"/>
          </ac:spMkLst>
        </pc:spChg>
        <pc:spChg chg="mod">
          <ac:chgData name="Niloofar Hosseini" userId="eb3e3110-2622-43cd-88f0-a4c46bd91734" providerId="ADAL" clId="{E203FD51-AC63-D745-8ABC-E813FE65C125}" dt="2024-05-29T15:47:27.919" v="92" actId="20577"/>
          <ac:spMkLst>
            <pc:docMk/>
            <pc:sldMk cId="778397569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E203FD51-AC63-D745-8ABC-E813FE65C125}" dt="2024-05-29T15:47:32.899" v="95" actId="2696"/>
        <pc:sldMkLst>
          <pc:docMk/>
          <pc:sldMk cId="2136657425" sldId="257"/>
        </pc:sldMkLst>
      </pc:sldChg>
      <pc:sldChg chg="modSp mod">
        <pc:chgData name="Niloofar Hosseini" userId="eb3e3110-2622-43cd-88f0-a4c46bd91734" providerId="ADAL" clId="{E203FD51-AC63-D745-8ABC-E813FE65C125}" dt="2024-05-29T15:48:13.969" v="174" actId="20577"/>
        <pc:sldMkLst>
          <pc:docMk/>
          <pc:sldMk cId="1850256935" sldId="258"/>
        </pc:sldMkLst>
        <pc:spChg chg="mod">
          <ac:chgData name="Niloofar Hosseini" userId="eb3e3110-2622-43cd-88f0-a4c46bd91734" providerId="ADAL" clId="{E203FD51-AC63-D745-8ABC-E813FE65C125}" dt="2024-05-29T15:48:13.969" v="174" actId="20577"/>
          <ac:spMkLst>
            <pc:docMk/>
            <pc:sldMk cId="1850256935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E203FD51-AC63-D745-8ABC-E813FE65C125}" dt="2024-05-29T15:49:16.491" v="240" actId="20577"/>
        <pc:sldMkLst>
          <pc:docMk/>
          <pc:sldMk cId="657786722" sldId="259"/>
        </pc:sldMkLst>
        <pc:spChg chg="mod">
          <ac:chgData name="Niloofar Hosseini" userId="eb3e3110-2622-43cd-88f0-a4c46bd91734" providerId="ADAL" clId="{E203FD51-AC63-D745-8ABC-E813FE65C125}" dt="2024-05-29T15:49:16.491" v="240" actId="20577"/>
          <ac:spMkLst>
            <pc:docMk/>
            <pc:sldMk cId="657786722" sldId="25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E203FD51-AC63-D745-8ABC-E813FE65C125}" dt="2024-05-29T15:49:19.698" v="241" actId="2696"/>
        <pc:sldMkLst>
          <pc:docMk/>
          <pc:sldMk cId="1503677320" sldId="260"/>
        </pc:sldMkLst>
      </pc:sldChg>
      <pc:sldChg chg="del">
        <pc:chgData name="Niloofar Hosseini" userId="eb3e3110-2622-43cd-88f0-a4c46bd91734" providerId="ADAL" clId="{E203FD51-AC63-D745-8ABC-E813FE65C125}" dt="2024-05-29T15:49:19.774" v="242" actId="2696"/>
        <pc:sldMkLst>
          <pc:docMk/>
          <pc:sldMk cId="258544112" sldId="261"/>
        </pc:sldMkLst>
      </pc:sldChg>
      <pc:sldChg chg="del">
        <pc:chgData name="Niloofar Hosseini" userId="eb3e3110-2622-43cd-88f0-a4c46bd91734" providerId="ADAL" clId="{E203FD51-AC63-D745-8ABC-E813FE65C125}" dt="2024-05-29T15:49:19.896" v="243" actId="2696"/>
        <pc:sldMkLst>
          <pc:docMk/>
          <pc:sldMk cId="3692524121" sldId="262"/>
        </pc:sldMkLst>
      </pc:sldChg>
      <pc:sldChg chg="del">
        <pc:chgData name="Niloofar Hosseini" userId="eb3e3110-2622-43cd-88f0-a4c46bd91734" providerId="ADAL" clId="{E203FD51-AC63-D745-8ABC-E813FE65C125}" dt="2024-05-29T15:49:20.059" v="244" actId="2696"/>
        <pc:sldMkLst>
          <pc:docMk/>
          <pc:sldMk cId="2919203785" sldId="263"/>
        </pc:sldMkLst>
      </pc:sldChg>
      <pc:sldChg chg="del">
        <pc:chgData name="Niloofar Hosseini" userId="eb3e3110-2622-43cd-88f0-a4c46bd91734" providerId="ADAL" clId="{E203FD51-AC63-D745-8ABC-E813FE65C125}" dt="2024-05-29T15:49:20.766" v="245" actId="2696"/>
        <pc:sldMkLst>
          <pc:docMk/>
          <pc:sldMk cId="402683439" sldId="264"/>
        </pc:sldMkLst>
      </pc:sldChg>
      <pc:sldChg chg="setBg">
        <pc:chgData name="Niloofar Hosseini" userId="eb3e3110-2622-43cd-88f0-a4c46bd91734" providerId="ADAL" clId="{E203FD51-AC63-D745-8ABC-E813FE65C125}" dt="2024-05-29T15:46:09.831" v="6"/>
        <pc:sldMkLst>
          <pc:docMk/>
          <pc:sldMk cId="2991625087" sldId="265"/>
        </pc:sldMkLst>
      </pc:sldChg>
      <pc:sldChg chg="setBg">
        <pc:chgData name="Niloofar Hosseini" userId="eb3e3110-2622-43cd-88f0-a4c46bd91734" providerId="ADAL" clId="{E203FD51-AC63-D745-8ABC-E813FE65C125}" dt="2024-05-29T15:46:06.016" v="4"/>
        <pc:sldMkLst>
          <pc:docMk/>
          <pc:sldMk cId="2034611491" sldId="266"/>
        </pc:sldMkLst>
      </pc:sldChg>
      <pc:sldChg chg="modSp add mod">
        <pc:chgData name="Niloofar Hosseini" userId="eb3e3110-2622-43cd-88f0-a4c46bd91734" providerId="ADAL" clId="{E203FD51-AC63-D745-8ABC-E813FE65C125}" dt="2024-05-29T15:49:55.884" v="355" actId="20577"/>
        <pc:sldMkLst>
          <pc:docMk/>
          <pc:sldMk cId="596219930" sldId="267"/>
        </pc:sldMkLst>
        <pc:spChg chg="mod">
          <ac:chgData name="Niloofar Hosseini" userId="eb3e3110-2622-43cd-88f0-a4c46bd91734" providerId="ADAL" clId="{E203FD51-AC63-D745-8ABC-E813FE65C125}" dt="2024-05-29T15:49:55.884" v="355" actId="20577"/>
          <ac:spMkLst>
            <pc:docMk/>
            <pc:sldMk cId="596219930" sldId="267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E203FD51-AC63-D745-8ABC-E813FE65C125}" dt="2024-05-29T15:49:27.203" v="246" actId="2890"/>
        <pc:sldMkLst>
          <pc:docMk/>
          <pc:sldMk cId="575212219" sldId="268"/>
        </pc:sldMkLst>
      </pc:sldChg>
      <pc:sldChg chg="add replId">
        <pc:chgData name="Niloofar Hosseini" userId="eb3e3110-2622-43cd-88f0-a4c46bd91734" providerId="ADAL" clId="{E203FD51-AC63-D745-8ABC-E813FE65C125}" dt="2024-05-29T15:49:27.203" v="246" actId="2890"/>
        <pc:sldMkLst>
          <pc:docMk/>
          <pc:sldMk cId="2753884285" sldId="269"/>
        </pc:sldMkLst>
      </pc:sldChg>
      <pc:sldChg chg="modSp add mod">
        <pc:chgData name="Niloofar Hosseini" userId="eb3e3110-2622-43cd-88f0-a4c46bd91734" providerId="ADAL" clId="{E203FD51-AC63-D745-8ABC-E813FE65C125}" dt="2024-05-29T15:50:42.821" v="445" actId="404"/>
        <pc:sldMkLst>
          <pc:docMk/>
          <pc:sldMk cId="1874851706" sldId="270"/>
        </pc:sldMkLst>
        <pc:spChg chg="mod">
          <ac:chgData name="Niloofar Hosseini" userId="eb3e3110-2622-43cd-88f0-a4c46bd91734" providerId="ADAL" clId="{E203FD51-AC63-D745-8ABC-E813FE65C125}" dt="2024-05-29T15:50:42.821" v="445" actId="404"/>
          <ac:spMkLst>
            <pc:docMk/>
            <pc:sldMk cId="1874851706" sldId="270"/>
            <ac:spMk id="4" creationId="{00000000-0000-0000-0000-000000000000}"/>
          </ac:spMkLst>
        </pc:spChg>
      </pc:sldChg>
      <pc:sldChg chg="add ord">
        <pc:chgData name="Niloofar Hosseini" userId="eb3e3110-2622-43cd-88f0-a4c46bd91734" providerId="ADAL" clId="{E203FD51-AC63-D745-8ABC-E813FE65C125}" dt="2024-05-29T15:50:50.110" v="447" actId="20578"/>
        <pc:sldMkLst>
          <pc:docMk/>
          <pc:sldMk cId="3123173012" sldId="271"/>
        </pc:sldMkLst>
      </pc:sldChg>
      <pc:sldMasterChg chg="setBg modSldLayout">
        <pc:chgData name="Niloofar Hosseini" userId="eb3e3110-2622-43cd-88f0-a4c46bd91734" providerId="ADAL" clId="{E203FD51-AC63-D745-8ABC-E813FE65C125}" dt="2024-05-29T15:46:01.047" v="2"/>
        <pc:sldMasterMkLst>
          <pc:docMk/>
          <pc:sldMasterMk cId="141947854" sldId="2147483648"/>
        </pc:sldMasterMkLst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206786691" sldId="2147483649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3668673638" sldId="2147483650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3659600456" sldId="2147483651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2568163998" sldId="2147483652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14863643" sldId="2147483653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3398417396" sldId="2147483654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1518771487" sldId="2147483655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347979286" sldId="2147483656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394757321" sldId="2147483657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3299075994" sldId="2147483658"/>
          </pc:sldLayoutMkLst>
        </pc:sldLayoutChg>
        <pc:sldLayoutChg chg="setBg">
          <pc:chgData name="Niloofar Hosseini" userId="eb3e3110-2622-43cd-88f0-a4c46bd91734" providerId="ADAL" clId="{E203FD51-AC63-D745-8ABC-E813FE65C125}" dt="2024-05-29T15:46:01.047" v="2"/>
          <pc:sldLayoutMkLst>
            <pc:docMk/>
            <pc:sldMasterMk cId="141947854" sldId="2147483648"/>
            <pc:sldLayoutMk cId="386655005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93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06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757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5957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11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7351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284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6694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752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5297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EE35-18C3-4FBF-93E5-D39FBCA3DF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8947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FEE35-18C3-4FBF-93E5-D39FBCA3DFAA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8B92A-3AE2-4659-BAC9-DDB583DF879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99787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6114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1625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وقتی دل شکسته ام گفتی تو را پرستم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را پرستم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وقتی در غم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تنهایم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گفتی که من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اینجایم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78397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52674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هستی می توانی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 هر دردی درمانی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شاهم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خداوندی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0256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37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5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تو خداوندی</a:t>
            </a:r>
          </a:p>
          <a:p>
            <a:pPr algn="ctr" rtl="1">
              <a:lnSpc>
                <a:spcPct val="150000"/>
              </a:lnSpc>
            </a:pPr>
            <a:r>
              <a:rPr lang="fa-IR" sz="58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5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شاه شاهانی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57786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در دل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هراسانم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گفتی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نزدت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مانم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نزدت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مانم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وقتی که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ناامیدم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گفتی هستی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نویدم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خداوندم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96219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52674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هستی می توانی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 هر دردی درمانی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شاهم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خداوندی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75212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37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تو خداوندی</a:t>
            </a:r>
          </a:p>
          <a:p>
            <a:pPr algn="ctr" rtl="1">
              <a:lnSpc>
                <a:spcPct val="150000"/>
              </a:lnSpc>
            </a:pP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شاه شاهانی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53884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57778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شاد باش تو ای دوست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شاد باش تو ای دوست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شاد باش تو ای دوست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او خداوند است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74851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37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تو خداوندی</a:t>
            </a:r>
          </a:p>
          <a:p>
            <a:pPr algn="ctr" rtl="1">
              <a:lnSpc>
                <a:spcPct val="150000"/>
              </a:lnSpc>
            </a:pPr>
            <a:r>
              <a:rPr lang="fa-IR" sz="5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هللویاه</a:t>
            </a:r>
            <a:r>
              <a:rPr lang="fa-IR" sz="5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شاه شاهانی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2317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115</Words>
  <Application>Microsoft Office PowerPoint</Application>
  <PresentationFormat>Widescreen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2019-12-16T13:14:57Z</dcterms:created>
  <dcterms:modified xsi:type="dcterms:W3CDTF">2025-05-06T15:15:09Z</dcterms:modified>
</cp:coreProperties>
</file>