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6" r:id="rId3"/>
    <p:sldId id="261" r:id="rId4"/>
    <p:sldId id="262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-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1F3E0EEA-A9D4-E648-AC08-C948559EAE11}"/>
    <pc:docChg chg="addSld delSld modSld modMainMaster">
      <pc:chgData name="Niloofar Hosseini" userId="eb3e3110-2622-43cd-88f0-a4c46bd91734" providerId="ADAL" clId="{1F3E0EEA-A9D4-E648-AC08-C948559EAE11}" dt="2024-05-29T15:38:13.357" v="153" actId="20577"/>
      <pc:docMkLst>
        <pc:docMk/>
      </pc:docMkLst>
      <pc:sldChg chg="addSp delSp modSp mod setBg">
        <pc:chgData name="Niloofar Hosseini" userId="eb3e3110-2622-43cd-88f0-a4c46bd91734" providerId="ADAL" clId="{1F3E0EEA-A9D4-E648-AC08-C948559EAE11}" dt="2024-05-29T15:37:06.480" v="49"/>
        <pc:sldMkLst>
          <pc:docMk/>
          <pc:sldMk cId="297585729" sldId="256"/>
        </pc:sldMkLst>
        <pc:spChg chg="add del mod">
          <ac:chgData name="Niloofar Hosseini" userId="eb3e3110-2622-43cd-88f0-a4c46bd91734" providerId="ADAL" clId="{1F3E0EEA-A9D4-E648-AC08-C948559EAE11}" dt="2024-05-29T15:37:06.480" v="49"/>
          <ac:spMkLst>
            <pc:docMk/>
            <pc:sldMk cId="297585729" sldId="256"/>
            <ac:spMk id="2" creationId="{63CC1410-BE3A-061C-E28D-54216A48A6BE}"/>
          </ac:spMkLst>
        </pc:spChg>
        <pc:spChg chg="mod">
          <ac:chgData name="Niloofar Hosseini" userId="eb3e3110-2622-43cd-88f0-a4c46bd91734" providerId="ADAL" clId="{1F3E0EEA-A9D4-E648-AC08-C948559EAE11}" dt="2024-05-29T15:37:03.539" v="46" actId="20577"/>
          <ac:spMkLst>
            <pc:docMk/>
            <pc:sldMk cId="297585729" sldId="256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1F3E0EEA-A9D4-E648-AC08-C948559EAE11}" dt="2024-05-29T15:37:47.144" v="122" actId="2696"/>
        <pc:sldMkLst>
          <pc:docMk/>
          <pc:sldMk cId="1461834772" sldId="257"/>
        </pc:sldMkLst>
      </pc:sldChg>
      <pc:sldChg chg="del">
        <pc:chgData name="Niloofar Hosseini" userId="eb3e3110-2622-43cd-88f0-a4c46bd91734" providerId="ADAL" clId="{1F3E0EEA-A9D4-E648-AC08-C948559EAE11}" dt="2024-05-29T15:37:47.480" v="123" actId="2696"/>
        <pc:sldMkLst>
          <pc:docMk/>
          <pc:sldMk cId="4130496294" sldId="258"/>
        </pc:sldMkLst>
      </pc:sldChg>
      <pc:sldChg chg="setBg">
        <pc:chgData name="Niloofar Hosseini" userId="eb3e3110-2622-43cd-88f0-a4c46bd91734" providerId="ADAL" clId="{1F3E0EEA-A9D4-E648-AC08-C948559EAE11}" dt="2024-05-29T15:35:33.972" v="6"/>
        <pc:sldMkLst>
          <pc:docMk/>
          <pc:sldMk cId="2994458270" sldId="259"/>
        </pc:sldMkLst>
      </pc:sldChg>
      <pc:sldChg chg="setBg">
        <pc:chgData name="Niloofar Hosseini" userId="eb3e3110-2622-43cd-88f0-a4c46bd91734" providerId="ADAL" clId="{1F3E0EEA-A9D4-E648-AC08-C948559EAE11}" dt="2024-05-29T15:35:30.302" v="4"/>
        <pc:sldMkLst>
          <pc:docMk/>
          <pc:sldMk cId="1943906210" sldId="260"/>
        </pc:sldMkLst>
      </pc:sldChg>
      <pc:sldChg chg="modSp add mod">
        <pc:chgData name="Niloofar Hosseini" userId="eb3e3110-2622-43cd-88f0-a4c46bd91734" providerId="ADAL" clId="{1F3E0EEA-A9D4-E648-AC08-C948559EAE11}" dt="2024-05-29T15:37:41.343" v="121" actId="20577"/>
        <pc:sldMkLst>
          <pc:docMk/>
          <pc:sldMk cId="2293721874" sldId="261"/>
        </pc:sldMkLst>
        <pc:spChg chg="mod">
          <ac:chgData name="Niloofar Hosseini" userId="eb3e3110-2622-43cd-88f0-a4c46bd91734" providerId="ADAL" clId="{1F3E0EEA-A9D4-E648-AC08-C948559EAE11}" dt="2024-05-29T15:37:41.343" v="121" actId="20577"/>
          <ac:spMkLst>
            <pc:docMk/>
            <pc:sldMk cId="2293721874" sldId="261"/>
            <ac:spMk id="4" creationId="{00000000-0000-0000-0000-000000000000}"/>
          </ac:spMkLst>
        </pc:spChg>
      </pc:sldChg>
      <pc:sldChg chg="modSp add mod">
        <pc:chgData name="Niloofar Hosseini" userId="eb3e3110-2622-43cd-88f0-a4c46bd91734" providerId="ADAL" clId="{1F3E0EEA-A9D4-E648-AC08-C948559EAE11}" dt="2024-05-29T15:38:13.357" v="153" actId="20577"/>
        <pc:sldMkLst>
          <pc:docMk/>
          <pc:sldMk cId="3634799590" sldId="262"/>
        </pc:sldMkLst>
        <pc:spChg chg="mod">
          <ac:chgData name="Niloofar Hosseini" userId="eb3e3110-2622-43cd-88f0-a4c46bd91734" providerId="ADAL" clId="{1F3E0EEA-A9D4-E648-AC08-C948559EAE11}" dt="2024-05-29T15:38:13.357" v="153" actId="20577"/>
          <ac:spMkLst>
            <pc:docMk/>
            <pc:sldMk cId="3634799590" sldId="262"/>
            <ac:spMk id="4" creationId="{00000000-0000-0000-0000-000000000000}"/>
          </ac:spMkLst>
        </pc:spChg>
      </pc:sldChg>
      <pc:sldMasterChg chg="setBg modSldLayout">
        <pc:chgData name="Niloofar Hosseini" userId="eb3e3110-2622-43cd-88f0-a4c46bd91734" providerId="ADAL" clId="{1F3E0EEA-A9D4-E648-AC08-C948559EAE11}" dt="2024-05-29T15:35:23.085" v="2"/>
        <pc:sldMasterMkLst>
          <pc:docMk/>
          <pc:sldMasterMk cId="1648953745" sldId="2147483648"/>
        </pc:sldMasterMkLst>
        <pc:sldLayoutChg chg="setBg">
          <pc:chgData name="Niloofar Hosseini" userId="eb3e3110-2622-43cd-88f0-a4c46bd91734" providerId="ADAL" clId="{1F3E0EEA-A9D4-E648-AC08-C948559EAE11}" dt="2024-05-29T15:35:23.085" v="2"/>
          <pc:sldLayoutMkLst>
            <pc:docMk/>
            <pc:sldMasterMk cId="1648953745" sldId="2147483648"/>
            <pc:sldLayoutMk cId="210425025" sldId="2147483649"/>
          </pc:sldLayoutMkLst>
        </pc:sldLayoutChg>
        <pc:sldLayoutChg chg="setBg">
          <pc:chgData name="Niloofar Hosseini" userId="eb3e3110-2622-43cd-88f0-a4c46bd91734" providerId="ADAL" clId="{1F3E0EEA-A9D4-E648-AC08-C948559EAE11}" dt="2024-05-29T15:35:23.085" v="2"/>
          <pc:sldLayoutMkLst>
            <pc:docMk/>
            <pc:sldMasterMk cId="1648953745" sldId="2147483648"/>
            <pc:sldLayoutMk cId="4089310798" sldId="2147483650"/>
          </pc:sldLayoutMkLst>
        </pc:sldLayoutChg>
        <pc:sldLayoutChg chg="setBg">
          <pc:chgData name="Niloofar Hosseini" userId="eb3e3110-2622-43cd-88f0-a4c46bd91734" providerId="ADAL" clId="{1F3E0EEA-A9D4-E648-AC08-C948559EAE11}" dt="2024-05-29T15:35:23.085" v="2"/>
          <pc:sldLayoutMkLst>
            <pc:docMk/>
            <pc:sldMasterMk cId="1648953745" sldId="2147483648"/>
            <pc:sldLayoutMk cId="466440027" sldId="2147483651"/>
          </pc:sldLayoutMkLst>
        </pc:sldLayoutChg>
        <pc:sldLayoutChg chg="setBg">
          <pc:chgData name="Niloofar Hosseini" userId="eb3e3110-2622-43cd-88f0-a4c46bd91734" providerId="ADAL" clId="{1F3E0EEA-A9D4-E648-AC08-C948559EAE11}" dt="2024-05-29T15:35:23.085" v="2"/>
          <pc:sldLayoutMkLst>
            <pc:docMk/>
            <pc:sldMasterMk cId="1648953745" sldId="2147483648"/>
            <pc:sldLayoutMk cId="2755967163" sldId="2147483652"/>
          </pc:sldLayoutMkLst>
        </pc:sldLayoutChg>
        <pc:sldLayoutChg chg="setBg">
          <pc:chgData name="Niloofar Hosseini" userId="eb3e3110-2622-43cd-88f0-a4c46bd91734" providerId="ADAL" clId="{1F3E0EEA-A9D4-E648-AC08-C948559EAE11}" dt="2024-05-29T15:35:23.085" v="2"/>
          <pc:sldLayoutMkLst>
            <pc:docMk/>
            <pc:sldMasterMk cId="1648953745" sldId="2147483648"/>
            <pc:sldLayoutMk cId="1234617160" sldId="2147483653"/>
          </pc:sldLayoutMkLst>
        </pc:sldLayoutChg>
        <pc:sldLayoutChg chg="setBg">
          <pc:chgData name="Niloofar Hosseini" userId="eb3e3110-2622-43cd-88f0-a4c46bd91734" providerId="ADAL" clId="{1F3E0EEA-A9D4-E648-AC08-C948559EAE11}" dt="2024-05-29T15:35:23.085" v="2"/>
          <pc:sldLayoutMkLst>
            <pc:docMk/>
            <pc:sldMasterMk cId="1648953745" sldId="2147483648"/>
            <pc:sldLayoutMk cId="119982412" sldId="2147483654"/>
          </pc:sldLayoutMkLst>
        </pc:sldLayoutChg>
        <pc:sldLayoutChg chg="setBg">
          <pc:chgData name="Niloofar Hosseini" userId="eb3e3110-2622-43cd-88f0-a4c46bd91734" providerId="ADAL" clId="{1F3E0EEA-A9D4-E648-AC08-C948559EAE11}" dt="2024-05-29T15:35:23.085" v="2"/>
          <pc:sldLayoutMkLst>
            <pc:docMk/>
            <pc:sldMasterMk cId="1648953745" sldId="2147483648"/>
            <pc:sldLayoutMk cId="1219135531" sldId="2147483655"/>
          </pc:sldLayoutMkLst>
        </pc:sldLayoutChg>
        <pc:sldLayoutChg chg="setBg">
          <pc:chgData name="Niloofar Hosseini" userId="eb3e3110-2622-43cd-88f0-a4c46bd91734" providerId="ADAL" clId="{1F3E0EEA-A9D4-E648-AC08-C948559EAE11}" dt="2024-05-29T15:35:23.085" v="2"/>
          <pc:sldLayoutMkLst>
            <pc:docMk/>
            <pc:sldMasterMk cId="1648953745" sldId="2147483648"/>
            <pc:sldLayoutMk cId="1414003056" sldId="2147483656"/>
          </pc:sldLayoutMkLst>
        </pc:sldLayoutChg>
        <pc:sldLayoutChg chg="setBg">
          <pc:chgData name="Niloofar Hosseini" userId="eb3e3110-2622-43cd-88f0-a4c46bd91734" providerId="ADAL" clId="{1F3E0EEA-A9D4-E648-AC08-C948559EAE11}" dt="2024-05-29T15:35:23.085" v="2"/>
          <pc:sldLayoutMkLst>
            <pc:docMk/>
            <pc:sldMasterMk cId="1648953745" sldId="2147483648"/>
            <pc:sldLayoutMk cId="1541848136" sldId="2147483657"/>
          </pc:sldLayoutMkLst>
        </pc:sldLayoutChg>
        <pc:sldLayoutChg chg="setBg">
          <pc:chgData name="Niloofar Hosseini" userId="eb3e3110-2622-43cd-88f0-a4c46bd91734" providerId="ADAL" clId="{1F3E0EEA-A9D4-E648-AC08-C948559EAE11}" dt="2024-05-29T15:35:23.085" v="2"/>
          <pc:sldLayoutMkLst>
            <pc:docMk/>
            <pc:sldMasterMk cId="1648953745" sldId="2147483648"/>
            <pc:sldLayoutMk cId="2845088504" sldId="2147483658"/>
          </pc:sldLayoutMkLst>
        </pc:sldLayoutChg>
        <pc:sldLayoutChg chg="setBg">
          <pc:chgData name="Niloofar Hosseini" userId="eb3e3110-2622-43cd-88f0-a4c46bd91734" providerId="ADAL" clId="{1F3E0EEA-A9D4-E648-AC08-C948559EAE11}" dt="2024-05-29T15:35:23.085" v="2"/>
          <pc:sldLayoutMkLst>
            <pc:docMk/>
            <pc:sldMasterMk cId="1648953745" sldId="2147483648"/>
            <pc:sldLayoutMk cId="2649191525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E410-99CA-4F08-A7BF-4B62C30A6479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3764A-DE82-4B22-AD4A-BC0897F1938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0828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E410-99CA-4F08-A7BF-4B62C30A6479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3764A-DE82-4B22-AD4A-BC0897F1938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7548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E410-99CA-4F08-A7BF-4B62C30A6479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3764A-DE82-4B22-AD4A-BC0897F1938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6917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E410-99CA-4F08-A7BF-4B62C30A6479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3764A-DE82-4B22-AD4A-BC0897F1938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070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E410-99CA-4F08-A7BF-4B62C30A6479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3764A-DE82-4B22-AD4A-BC0897F1938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8810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E410-99CA-4F08-A7BF-4B62C30A6479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3764A-DE82-4B22-AD4A-BC0897F1938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012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E410-99CA-4F08-A7BF-4B62C30A6479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3764A-DE82-4B22-AD4A-BC0897F1938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1708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E410-99CA-4F08-A7BF-4B62C30A6479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3764A-DE82-4B22-AD4A-BC0897F1938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1094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E410-99CA-4F08-A7BF-4B62C30A6479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3764A-DE82-4B22-AD4A-BC0897F1938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2607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E410-99CA-4F08-A7BF-4B62C30A6479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3764A-DE82-4B22-AD4A-BC0897F1938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9613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E410-99CA-4F08-A7BF-4B62C30A6479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3764A-DE82-4B22-AD4A-BC0897F1938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590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1EE410-99CA-4F08-A7BF-4B62C30A6479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3764A-DE82-4B22-AD4A-BC0897F1938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94884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3906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2497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وقتی بین سکوت و کلام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ناگزیرم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روح من به زبان ها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به اوج پر می کشد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7585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2497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کجا ساکن شوی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کجا فرود آیی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در اوج کوهها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در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کُنهِه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قلبها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3CC1410-BE3A-061C-E28D-54216A48A6BE}"/>
              </a:ext>
            </a:extLst>
          </p:cNvPr>
          <p:cNvSpPr/>
          <p:nvPr/>
        </p:nvSpPr>
        <p:spPr>
          <a:xfrm>
            <a:off x="6003634" y="58846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algn="ctr" defTabSz="914400" rtl="0" eaLnBrk="1" latinLnBrk="0" hangingPunct="1"/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93721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2497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هللویاه</a:t>
            </a: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هللویاه</a:t>
            </a: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3CC1410-BE3A-061C-E28D-54216A48A6BE}"/>
              </a:ext>
            </a:extLst>
          </p:cNvPr>
          <p:cNvSpPr/>
          <p:nvPr/>
        </p:nvSpPr>
        <p:spPr>
          <a:xfrm>
            <a:off x="6003634" y="58846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algn="ctr" defTabSz="914400" rtl="0" eaLnBrk="1" latinLnBrk="0" hangingPunct="1"/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34799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944582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30</Words>
  <Application>Microsoft Office PowerPoint</Application>
  <PresentationFormat>Widescreen</PresentationFormat>
  <Paragraphs>14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2</cp:revision>
  <dcterms:created xsi:type="dcterms:W3CDTF">2019-12-16T12:34:03Z</dcterms:created>
  <dcterms:modified xsi:type="dcterms:W3CDTF">2025-05-06T15:13:46Z</dcterms:modified>
</cp:coreProperties>
</file>