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22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32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6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53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1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96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8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77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6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ED84-1B69-411F-92F7-33F96F153A4F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27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تـسلـیـمـم  مـن  تـسلـیم  تـو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خـواهـم  بـشـنـاسـم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را  از  قـبـل  بـهـتـر 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89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2860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تــســلــیــمـم   مـن </a:t>
            </a:r>
          </a:p>
          <a:p>
            <a:pPr algn="ctr" rtl="1">
              <a:lnSpc>
                <a:spcPct val="150000"/>
              </a:lnSpc>
            </a:pPr>
            <a:endParaRPr lang="fa-IR" sz="9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تــسـلــیـم   تـو </a:t>
            </a:r>
            <a:endParaRPr lang="fa-IR" sz="9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4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1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45704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مــی </a:t>
            </a:r>
            <a:r>
              <a:rPr lang="fa-IR" sz="68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آیــم  روی  زانـوهــایــم  </a:t>
            </a:r>
            <a:endParaRPr lang="fa-IR" sz="68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تــسـلــیـم  </a:t>
            </a:r>
            <a:r>
              <a:rPr lang="fa-IR" sz="68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شـوم  ،  تــسـلـیـم  </a:t>
            </a: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</a:t>
            </a:r>
          </a:p>
        </p:txBody>
      </p:sp>
    </p:spTree>
    <p:extLst>
      <p:ext uri="{BB962C8B-B14F-4D97-AF65-F5344CB8AC3E}">
        <p14:creationId xmlns:p14="http://schemas.microsoft.com/office/powerpoint/2010/main" val="36719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45704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مــی خـواهـم  نـزدیـکـت  بـمـانـم </a:t>
            </a: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مـحـتـاج  هـسـتم ، مـحـتـاج  تـو </a:t>
            </a:r>
          </a:p>
        </p:txBody>
      </p:sp>
    </p:spTree>
    <p:extLst>
      <p:ext uri="{BB962C8B-B14F-4D97-AF65-F5344CB8AC3E}">
        <p14:creationId xmlns:p14="http://schemas.microsoft.com/office/powerpoint/2010/main" val="40155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2860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تــســلــیــمـم   مـن </a:t>
            </a:r>
          </a:p>
          <a:p>
            <a:pPr algn="ctr" rtl="1">
              <a:lnSpc>
                <a:spcPct val="150000"/>
              </a:lnSpc>
            </a:pPr>
            <a:endParaRPr lang="fa-IR" sz="9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تــسـلــیـم   تـو </a:t>
            </a:r>
            <a:endParaRPr lang="fa-IR" sz="9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11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سـیرابـم کن ، لبریز  از  عـشق  خود </a:t>
            </a:r>
            <a:endParaRPr lang="fa-IR" sz="6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تـشـنـه ام  مـن  ،  تـشـنـه ی تـو</a:t>
            </a:r>
          </a:p>
        </p:txBody>
      </p:sp>
    </p:spTree>
    <p:extLst>
      <p:ext uri="{BB962C8B-B14F-4D97-AF65-F5344CB8AC3E}">
        <p14:creationId xmlns:p14="http://schemas.microsoft.com/office/powerpoint/2010/main" val="40113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45704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دسـتـانی  بـاز  نـزدت  دعـا کـنم</a:t>
            </a: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سـخـن  بـگو  بـا  قـلـب  مـن </a:t>
            </a:r>
          </a:p>
        </p:txBody>
      </p:sp>
    </p:spTree>
    <p:extLst>
      <p:ext uri="{BB962C8B-B14F-4D97-AF65-F5344CB8AC3E}">
        <p14:creationId xmlns:p14="http://schemas.microsoft.com/office/powerpoint/2010/main" val="2900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تـسلـیـمـم  مـن  تـسلـیم  تـو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خـواهـم  بـشـنـاسـم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را  از  قـبـل  بـهـتـر 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55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2168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هـمـچـون  نـسـیـمی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روحـت کـن جـاری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اراده ات  انـجـام  شـود  در  مـن </a:t>
            </a:r>
          </a:p>
        </p:txBody>
      </p:sp>
    </p:spTree>
    <p:extLst>
      <p:ext uri="{BB962C8B-B14F-4D97-AF65-F5344CB8AC3E}">
        <p14:creationId xmlns:p14="http://schemas.microsoft.com/office/powerpoint/2010/main" val="25749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21920"/>
            <a:ext cx="1184655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20000"/>
                    <a:lumOff val="80000"/>
                    <a:alpha val="4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هـمـچـون </a:t>
            </a: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طـوفـانـی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ایـجـاد  کـن  شـوقـی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20000"/>
                      <a:lumOff val="80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اراده ات  انـجـام  شـود  در  مـن </a:t>
            </a:r>
          </a:p>
        </p:txBody>
      </p:sp>
    </p:spTree>
    <p:extLst>
      <p:ext uri="{BB962C8B-B14F-4D97-AF65-F5344CB8AC3E}">
        <p14:creationId xmlns:p14="http://schemas.microsoft.com/office/powerpoint/2010/main" val="27898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103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2019-08-28T17:40:41Z</dcterms:created>
  <dcterms:modified xsi:type="dcterms:W3CDTF">2019-08-28T18:08:39Z</dcterms:modified>
</cp:coreProperties>
</file>