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223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321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76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76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2538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10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96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344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584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277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0ED84-1B69-411F-92F7-33F96F153A4F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62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0ED84-1B69-411F-92F7-33F96F153A4F}" type="datetimeFigureOut">
              <a:rPr lang="de-DE" smtClean="0"/>
              <a:t>28.08.2019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14913-E603-4106-8DE2-0AECCFF5721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727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0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200" y="121920"/>
            <a:ext cx="11846559" cy="54476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تـسلـیـمـم  مـن  تـسلـیم  تـو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مـی خـواهـم  بـشـنـاسـم 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 را  از  قـبـل  بـهـتـر 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endParaRPr lang="fa-IR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6897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200" y="121920"/>
            <a:ext cx="11846559" cy="52860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96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تــســلــیــمـم   مـن </a:t>
            </a:r>
          </a:p>
          <a:p>
            <a:pPr algn="ctr" rtl="1">
              <a:lnSpc>
                <a:spcPct val="150000"/>
              </a:lnSpc>
            </a:pPr>
            <a:endParaRPr lang="fa-IR" sz="9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96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تــسـلــیـم   تـو </a:t>
            </a:r>
            <a:endParaRPr lang="fa-IR" sz="96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24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81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200" y="121920"/>
            <a:ext cx="11846559" cy="45704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مــی </a:t>
            </a:r>
            <a:r>
              <a:rPr lang="fa-IR" sz="68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آیــم  روی  زانـوهــایــم  </a:t>
            </a:r>
            <a:endParaRPr lang="fa-IR" sz="68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تــسـلــیـم  </a:t>
            </a:r>
            <a:r>
              <a:rPr lang="fa-IR" sz="6800" b="1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شـوم  ،  تــسـلـیـم  </a:t>
            </a: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</a:t>
            </a:r>
          </a:p>
        </p:txBody>
      </p:sp>
    </p:spTree>
    <p:extLst>
      <p:ext uri="{BB962C8B-B14F-4D97-AF65-F5344CB8AC3E}">
        <p14:creationId xmlns:p14="http://schemas.microsoft.com/office/powerpoint/2010/main" val="367194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200" y="121920"/>
            <a:ext cx="11846559" cy="45704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مــی خـواهـم  نـزدیـکـت  بـمـانـم </a:t>
            </a:r>
          </a:p>
          <a:p>
            <a:pPr algn="ctr" rtl="1">
              <a:lnSpc>
                <a:spcPct val="20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مـحـتـاج  هـسـتم ، مـحـتـاج  تـو </a:t>
            </a:r>
          </a:p>
        </p:txBody>
      </p:sp>
    </p:spTree>
    <p:extLst>
      <p:ext uri="{BB962C8B-B14F-4D97-AF65-F5344CB8AC3E}">
        <p14:creationId xmlns:p14="http://schemas.microsoft.com/office/powerpoint/2010/main" val="40155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200" y="121920"/>
            <a:ext cx="11846559" cy="52860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96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تــســلــیــمـم   مـن </a:t>
            </a:r>
          </a:p>
          <a:p>
            <a:pPr algn="ctr" rtl="1">
              <a:lnSpc>
                <a:spcPct val="150000"/>
              </a:lnSpc>
            </a:pPr>
            <a:endParaRPr lang="fa-IR" sz="9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96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تــسـلــیـم   تـو </a:t>
            </a:r>
            <a:endParaRPr lang="fa-IR" sz="96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118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200" y="121920"/>
            <a:ext cx="11846559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سـیرابـم کن ، لبریز  از  عـشق  خود </a:t>
            </a:r>
            <a:endParaRPr lang="fa-IR" sz="68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تـشـنـه ام  مـن  ،  تـشـنـه ی تـو</a:t>
            </a:r>
          </a:p>
        </p:txBody>
      </p:sp>
    </p:spTree>
    <p:extLst>
      <p:ext uri="{BB962C8B-B14F-4D97-AF65-F5344CB8AC3E}">
        <p14:creationId xmlns:p14="http://schemas.microsoft.com/office/powerpoint/2010/main" val="401136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200" y="121920"/>
            <a:ext cx="11846559" cy="45704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 دسـتـانی  بـاز  نـزدت  دعـا کـنم</a:t>
            </a:r>
          </a:p>
          <a:p>
            <a:pPr algn="ctr" rtl="1">
              <a:lnSpc>
                <a:spcPct val="20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سـخـن  بـگو  بـا  قـلـب  مـن </a:t>
            </a:r>
          </a:p>
        </p:txBody>
      </p:sp>
    </p:spTree>
    <p:extLst>
      <p:ext uri="{BB962C8B-B14F-4D97-AF65-F5344CB8AC3E}">
        <p14:creationId xmlns:p14="http://schemas.microsoft.com/office/powerpoint/2010/main" val="290099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200" y="121920"/>
            <a:ext cx="11846559" cy="54476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تـسلـیـمـم  مـن  تـسلـیم  تـو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مـی خـواهـم  بـشـنـاسـم 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  را  از  قـبـل  بـهـتـر   </a:t>
            </a:r>
            <a:r>
              <a:rPr lang="fa-IR" sz="60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endParaRPr lang="fa-IR" sz="60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557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200" y="121920"/>
            <a:ext cx="11846559" cy="52168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هـمـچـون  نـسـیـمی 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روحـت کـن جـاری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اراده ات  انـجـام  شـود  در  مـن </a:t>
            </a:r>
          </a:p>
        </p:txBody>
      </p:sp>
    </p:spTree>
    <p:extLst>
      <p:ext uri="{BB962C8B-B14F-4D97-AF65-F5344CB8AC3E}">
        <p14:creationId xmlns:p14="http://schemas.microsoft.com/office/powerpoint/2010/main" val="25749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3200" y="121920"/>
            <a:ext cx="11846559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3">
                    <a:lumMod val="20000"/>
                    <a:lumOff val="80000"/>
                    <a:alpha val="40000"/>
                  </a:schemeClr>
                </a:glo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هـمـچـون </a:t>
            </a: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طـوفـانـی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ایـجـاد  کـن  شـوقـی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3">
                      <a:lumMod val="20000"/>
                      <a:lumOff val="80000"/>
                      <a:alpha val="40000"/>
                    </a:schemeClr>
                  </a:glo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اراده ات  انـجـام  شـود  در  مـن </a:t>
            </a:r>
          </a:p>
        </p:txBody>
      </p:sp>
    </p:spTree>
    <p:extLst>
      <p:ext uri="{BB962C8B-B14F-4D97-AF65-F5344CB8AC3E}">
        <p14:creationId xmlns:p14="http://schemas.microsoft.com/office/powerpoint/2010/main" val="278986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103</Words>
  <Application>Microsoft Office PowerPoint</Application>
  <PresentationFormat>Widescreen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2019-08-28T17:40:41Z</dcterms:created>
  <dcterms:modified xsi:type="dcterms:W3CDTF">2019-08-28T18:08:39Z</dcterms:modified>
</cp:coreProperties>
</file>