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8318-210B-954A-9A71-46C71F5AB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C427B-B97F-DB41-833F-BF830A0AA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8CD9B-B7FD-B749-8A76-6997AC1E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CFDC-B526-8C47-B667-AAFD15FA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D4EF6-E8F7-1B4B-A6A7-34729C61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123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93A6-2C1E-A44E-B67B-BC5F94B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AFC74-E0BB-3A40-8E59-856B357FC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1C9EB-E2E9-C34F-AD9A-F4691CF7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620F1-CBB4-4A45-89C9-86655604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9361-3A67-7942-BB32-A3B270B2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284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9362C-2C64-ED45-94C6-39BEC48CA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6847E-3C41-244B-8DDD-C3979CB53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9450D-D3E0-CE49-8E68-2746F258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A0E6B-5265-994A-A6A1-BF5C50B3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34808-9C6E-1643-A62F-0237064E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659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231D-582F-8A48-81C5-911C4A31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606F2-FB79-1446-B7CF-B98942C19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FB96D-DCA4-AE43-9668-D42A2E2F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F079F-A0D1-5044-A2CD-62B5D306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A1ADC-55F8-F047-9418-D568E5B8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745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4CC7-3B0E-004F-8430-7397F2E9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DA471-5EDE-F648-B627-99D647DF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2A94-686B-EB41-8A7D-D877F6DD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D12F5-BAEA-4442-8B80-25AB0CFE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ED95-80C4-FD4A-B35C-62C1D24D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603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8607-5209-0E4F-9767-838F2D04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570D6-34D1-AD4F-A92D-7250AA282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1D759-23CD-C349-A523-277E912B8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06148-8EC8-0B48-94BC-B02EBEF5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5EAF3-04CF-8946-8B88-A127B57A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CDCCD-7BB7-7747-9FBD-97A2AC71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55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BBE7-E471-814B-B833-A3442989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CED10-EA0E-FC47-9153-5699D59A4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94CDE-EBB2-5F4E-B720-68085746F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7F1B8-4007-A743-9A91-8841A7679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C6811-48E8-C543-87A4-D04E2BB78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7BE06-2DAE-0B40-88A5-02328342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530439-EE44-1C49-B258-EF050E5E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49244-DF07-B54B-8111-2672F9A2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074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3F52-24BC-7544-B480-CE8F1F17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A9954-95B2-1445-8AA4-1129560E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63848-8640-BD49-AF58-08C74149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D7245-FF4B-E347-B9C0-29A1D615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749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EA5DF-A9A3-B44C-B6E7-A1BB366B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EB34E-08F9-3845-938D-F0587A12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03A4A-9BF6-5A4E-A48D-D09357E8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36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5743-B986-AD48-87AF-8DF78CB8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025EC-3EF4-6249-BF85-A5D9A520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97D2D-B5E1-9E4E-94B8-237AD2B80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F27EB-406A-2F4C-A67F-ED1309D6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CA9D4-8B43-644A-B3FE-E52253CD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97DCE-B0FB-DD46-9CA1-2170871E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327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BDE70-AEC1-E84F-89D4-A84BCB80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3026B-4FC6-FA4F-9957-DBD83F7D1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FCF2C-1470-2A47-A135-26B503EBA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9E378-FA6D-B849-83B9-F9529EE3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56133-D30F-314B-9627-1C493831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C4408-78D5-2540-AC93-01112038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444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FC67B-34E2-C842-B386-51E9BECB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5F5C-0EA7-6F42-98F5-1C09DA0AD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763A4-5D80-3A40-9EE1-53295665D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1541-60E7-404C-BD4C-9BC3363E56A4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0DEAA-8A20-254B-9EEC-B7DB95BDF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854A1-9FDE-5E47-9605-D2DCEF76C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024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61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53AB42-307D-7A43-9824-98F42C4FD4ED}"/>
              </a:ext>
            </a:extLst>
          </p:cNvPr>
          <p:cNvSpPr/>
          <p:nvPr/>
        </p:nvSpPr>
        <p:spPr>
          <a:xfrm>
            <a:off x="0" y="0"/>
            <a:ext cx="12191999" cy="69213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امید برای ما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مسیحاست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امید برای ما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بازگردیم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 گناه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دور از ریا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بخشد و پاک سازد ما را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6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83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2022-03-04T19:31:22Z</dcterms:created>
  <dcterms:modified xsi:type="dcterms:W3CDTF">2022-03-04T19:34:04Z</dcterms:modified>
</cp:coreProperties>
</file>