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0" r:id="rId2"/>
    <p:sldId id="256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59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80"/>
    <p:restoredTop sz="94687"/>
  </p:normalViewPr>
  <p:slideViewPr>
    <p:cSldViewPr snapToGrid="0" snapToObjects="1">
      <p:cViewPr>
        <p:scale>
          <a:sx n="75" d="100"/>
          <a:sy n="75" d="100"/>
        </p:scale>
        <p:origin x="496" y="1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D2237-2E1C-0142-BD63-6CF77149664F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A030C-DF77-6843-805F-BE7833A6631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4676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66857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10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01881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4834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7961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6424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51657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0719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88547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4396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AA030C-DF77-6843-805F-BE7833A66314}" type="slidenum">
              <a:rPr lang="en-DE" smtClean="0"/>
              <a:t>9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77290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BC254-A7E0-D84A-858C-1C85289E69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8336B-827C-E049-9287-D3DCD3853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7FF80-84FE-B346-8A8E-9D307284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E917E-BB8F-4A4B-A8C5-829970D4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757FD-E185-EC4C-B0CC-8A43F050C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9209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1761-332D-3E42-831F-F0C3E60C3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D5379-DC34-CE49-9386-65118F266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0913A-A234-244D-A287-930B8893A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29698-EA3D-FB4D-A50F-420899BB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949DF-B362-8A4A-B6EA-6BB535EAC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71680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3643FB-DC26-B447-8920-218E3895C1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22D5B7-97F6-B541-9CDD-C9E3E17BD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C582D-B1FE-A740-9EEA-7D3E416E0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46781-B5A0-B641-9315-5C773D75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7982D-2C4F-4948-9EE2-9931785E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9293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23537-5EDA-D040-80BC-16D1F6F01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3EB78-6152-2243-8136-F0436E72C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E3E4F-3B64-7544-A6EF-3702686A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C15A2-0A52-C949-B523-F070CB6B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75A49-47DA-A349-9BF8-88108CC13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3743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14C8E-A7C1-D54C-9025-843B1ACC2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33407-FFF7-A54B-AD79-E12057BB2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49013-570F-B04B-A57E-6D5A00817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6170A-6818-C14C-9C18-C827F23A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99BCB9-D539-8D4E-8E13-6AA49C99D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811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D19A1-7FF1-9D40-A123-6D2BE214F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8A01B-DF65-D34B-A7BF-D4F24EF54F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67D872-A860-784E-BD6B-1946DE717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D2A72-270E-BF48-A1D6-DAC09FDD7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4C2FDB-64B2-8E45-AD70-6EBF3CC45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A92B6-DAC5-8145-B828-111858CA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7830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24701-C27A-EE46-BCE8-3B4DDC41A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6FE09-9090-D64D-A4AB-7EE45F0B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3CA355-9FDF-A444-AB14-B3FB17E24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97F61F-E25E-354D-A124-326192EA3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F73025-0D39-014D-9987-6D79E8702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86C661-6C70-A84F-93C9-F418F4597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CCBDD0-626A-4343-9B12-BC346DCE2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494478-784F-6A45-83AB-6F5359E8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4283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8DBD6-6EE0-6E4E-BC99-06F336857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4069E6-7866-8942-8C2E-03E2809D4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CB9EB-EF79-E74F-B26C-FC608F9A7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072B9-8001-F645-942B-A46AB073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1012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F66C3F-6E17-1D42-BE9D-5F874B8BA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C39FB7-FE07-CC42-BE08-285A16B5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FEA16-9C13-0149-8E90-0C332BE7E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36094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AF3C-0162-D343-9756-B305E3D8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D3D62-B15D-A444-99EC-2CAC7B431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2ED1C-2BCE-0F4B-B2FB-B66CAC2BA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BB440-75AE-FF44-A97E-D34D9A71B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B78AE-F84E-0A4E-95D6-C62B0E570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9400B-401B-4B4D-9DAE-EACFBE05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20983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82846-ADCC-5640-AED4-6B373125D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7C725-6DD2-2D49-9246-DAF740FC4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A864-2680-A549-9AC7-4A7C18F56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AA34F-0228-B945-9326-6504E643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99E63-3A4F-F648-848C-DCCB37012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C6F197-B2CF-C54D-8207-E66CC4F95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70772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CE1620-6B19-DE42-97E5-106C55A32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DDDF2-1CCA-9647-95FD-7FFEEAF84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7649F-334B-D642-AFE6-480A827F5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8A9B5-239C-D547-A116-CB6A5557818B}" type="datetimeFigureOut">
              <a:rPr lang="en-DE" smtClean="0"/>
              <a:t>04.02.22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B5534-FC9F-3E44-9777-7F1E211F2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27BB4-A8DD-3347-916B-439122EA8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8D407-67C0-E841-ABFE-00775BC6329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686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4724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64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4867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تکمیل کرد او پیروزی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است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خون خود خرید ما را ، 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او اجر جاودانی ماست</a:t>
            </a:r>
            <a:endParaRPr lang="en-US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9443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54215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سراییم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عیسی خداوند ، عیسی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خداوند ، عیسی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خداوند ، عیس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قلبم</a:t>
            </a:r>
            <a:endParaRPr lang="en-US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98119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4313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قلبم</a:t>
            </a:r>
            <a:endParaRPr lang="en-US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1845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44839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پیروزیم</a:t>
            </a: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پیروزیم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نام او</a:t>
            </a: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(×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۳</a:t>
            </a:r>
            <a:r>
              <a:rPr lang="fa-IR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endParaRPr lang="en-US" sz="4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522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32369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لا لا لا لا ........</a:t>
            </a:r>
            <a:endParaRPr lang="en-US" sz="4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9793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44839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آزادیم در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آزادیم در نام او</a:t>
            </a: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(×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۳</a:t>
            </a:r>
            <a:r>
              <a:rPr lang="fa-IR" sz="40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)</a:t>
            </a:r>
            <a:endParaRPr lang="en-US" sz="4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7905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32369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لا لا لا لا ........</a:t>
            </a:r>
            <a:endParaRPr lang="en-US" sz="4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96250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9221D42-DFDC-5D42-9D08-C4C915BE6A5F}"/>
              </a:ext>
            </a:extLst>
          </p:cNvPr>
          <p:cNvSpPr/>
          <p:nvPr/>
        </p:nvSpPr>
        <p:spPr>
          <a:xfrm>
            <a:off x="1" y="0"/>
            <a:ext cx="12192000" cy="4313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endParaRPr lang="fa-IR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اوست</a:t>
            </a:r>
            <a:r>
              <a:rPr lang="fa-IR" sz="4800" b="1" cap="none" spc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قلبم</a:t>
            </a:r>
            <a:endParaRPr lang="en-US" sz="48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4065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106</Words>
  <Application>Microsoft Macintosh PowerPoint</Application>
  <PresentationFormat>Widescreen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2022-02-04T15:31:18Z</dcterms:created>
  <dcterms:modified xsi:type="dcterms:W3CDTF">2022-02-04T16:20:36Z</dcterms:modified>
</cp:coreProperties>
</file>