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9"/>
    <p:restoredTop sz="94687"/>
  </p:normalViewPr>
  <p:slideViewPr>
    <p:cSldViewPr snapToGrid="0" snapToObjects="1">
      <p:cViewPr varScale="1">
        <p:scale>
          <a:sx n="84" d="100"/>
          <a:sy n="84" d="100"/>
        </p:scale>
        <p:origin x="19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D726-9703-434B-A23F-28EAE6668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42C9A-797F-7E4E-910A-1498A1C69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6AB9-D2A0-ED44-8C71-D2344947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7BB45-6E2D-7A48-B99E-462C7582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4353D-A2B3-5D46-B03F-AD794E0C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6579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B71A-F885-224C-8498-56ADF419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C6F1E-A357-B745-998A-5AC45D666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60F44-E133-8F45-944C-99017330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B4424-7304-E346-9DEA-D43C5C51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E608-261F-3946-8F9A-0F3E3DA2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662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0E1C3-5501-A741-A576-C25DB617B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56EFE-E381-8840-BCBE-A5CA3ACBC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7389-B712-734A-B3B5-2AF0EDF5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63781-9D75-DF43-A0EA-752C1E0D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E2C7E-85C6-5F44-A508-690A8AE4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375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6A52-FF91-A94A-AB5F-04020ABD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A87E-77A0-D34B-BE79-0CEAF46F3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0D6C9-A10E-9C45-8524-F2734906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9D0B-B3F9-2544-B595-47746CDB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5C27E-1EF6-D04F-8756-134BA1B3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006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C835-553E-2B49-A199-19E9DBF1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FA312-8662-2442-AC6A-4CC0B52C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CBEED-D94D-BB4F-B5EC-62880A6B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10009-180D-F24B-A32F-B0F160FA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81A31-18F8-554C-BF1E-1AB037B3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815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B997-ED17-CF46-B003-F0F3A7D8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6D96-DB74-DC4D-97A5-D55FA64B0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F2761-73BB-574D-B9B8-B2885988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B4E0E-A182-C342-91B1-2F051B91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20291-4BEF-114E-B545-BC30C248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F336E-2327-E24B-B9FA-6BDB8E29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639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835B-029E-C444-BAC9-9AF18A8C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75A1E-2DA6-174B-8630-44FA7B148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1ADD1-F5E9-7744-A418-AA7452455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8C5BA-A12F-1F43-BD33-1C5129B29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18F45-07EF-E045-9209-6D79EC1BD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E5E8EE-E9B2-FA47-AE43-FA4DBD55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74DD9-8912-F041-BC29-CCC58592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525A3-C947-CB41-8997-56280D7E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6847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C207-EFCA-4648-B63C-F9AF81A6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2B5AA-6BD0-A046-ADAC-54A327E3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1DA17-A0C9-0D49-9881-983C7B29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8990A-F853-6D4E-96DA-1239F531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408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D806F-DBF4-2445-8AD0-0F680200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F0B48-B37C-BA4D-960D-1426BAF3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B69A1-BD2D-E147-8AE8-1AA8C48D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943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764F-0E25-6C4A-8B7F-EB602F8C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F47D6-20B7-3049-814C-74C590A43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433D6-7ED7-C04F-8C46-4F016068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45511-8781-904B-84B7-C78FE165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3B56C-F987-F841-83C9-AE223FFD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BE44D-13CA-D845-9526-3DA27796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80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BE19-91D0-C948-8705-0D33652A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2F3B7-5C49-5646-B37A-2FBDA1F67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C0177-55B9-AE45-9388-89A5680C4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C0722-3D7F-BE44-8600-F9367D6A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4B316-A923-334A-9540-785DF46A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10AC8-3783-B942-816E-5D17B294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01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E7F2C-8F18-D742-8F2B-0B8B0903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36C11-57C0-D54A-85E8-872FF62A8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27967-2E84-DB43-BBEE-C35FA840B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2D76-D488-664F-900B-51C22A6D2E74}" type="datetimeFigureOut">
              <a:rPr lang="en-DE" smtClean="0"/>
              <a:t>23.02.22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106B-89BE-7844-9F9D-D45F5C6D5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221C-1507-0047-B59E-0BE2B6200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AA62-E6EF-9840-8691-30DDCE89F3B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5707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A1866D-37D1-2E45-BDB1-741C9C5137A9}"/>
              </a:ext>
            </a:extLst>
          </p:cNvPr>
          <p:cNvSpPr/>
          <p:nvPr/>
        </p:nvSpPr>
        <p:spPr>
          <a:xfrm>
            <a:off x="0" y="0"/>
            <a:ext cx="12192000" cy="684552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چگونه شکرت کنم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که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فدا کردی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چگونه سپاس گویم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که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فیضت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عطا کردی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033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A1866D-37D1-2E45-BDB1-741C9C5137A9}"/>
              </a:ext>
            </a:extLst>
          </p:cNvPr>
          <p:cNvSpPr/>
          <p:nvPr/>
        </p:nvSpPr>
        <p:spPr>
          <a:xfrm>
            <a:off x="0" y="0"/>
            <a:ext cx="12192000" cy="704308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 آواره و گمراه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از ازل با وفا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دنبالم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کردی و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نجاتم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بخشیدی</a:t>
            </a:r>
          </a:p>
          <a:p>
            <a:pPr algn="ctr" rtl="1">
              <a:lnSpc>
                <a:spcPct val="150000"/>
              </a:lnSpc>
            </a:pPr>
            <a:endParaRPr lang="en-US" sz="115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00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A1866D-37D1-2E45-BDB1-741C9C5137A9}"/>
              </a:ext>
            </a:extLst>
          </p:cNvPr>
          <p:cNvSpPr/>
          <p:nvPr/>
        </p:nvSpPr>
        <p:spPr>
          <a:xfrm>
            <a:off x="0" y="0"/>
            <a:ext cx="12192000" cy="689977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که نفس دارم </a:t>
            </a: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را حمد می گویم</a:t>
            </a: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که زنده هستم می </a:t>
            </a:r>
            <a:r>
              <a:rPr lang="fa-IR" sz="45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endParaRPr lang="fa-IR" sz="45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که قلبم در سینه می تپد</a:t>
            </a: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نام تو را جلال باد ، نام تو را جلال باد</a:t>
            </a:r>
          </a:p>
          <a:p>
            <a:pPr algn="ctr" rtl="1">
              <a:lnSpc>
                <a:spcPct val="150000"/>
              </a:lnSpc>
            </a:pPr>
            <a:endParaRPr lang="en-US" sz="8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326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A1866D-37D1-2E45-BDB1-741C9C5137A9}"/>
              </a:ext>
            </a:extLst>
          </p:cNvPr>
          <p:cNvSpPr/>
          <p:nvPr/>
        </p:nvSpPr>
        <p:spPr>
          <a:xfrm>
            <a:off x="0" y="0"/>
            <a:ext cx="12192000" cy="684552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چگونه شکرت کنم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 قدر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چگونه سپاس گویم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 مهر و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شفقتت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541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A1866D-37D1-2E45-BDB1-741C9C5137A9}"/>
              </a:ext>
            </a:extLst>
          </p:cNvPr>
          <p:cNvSpPr/>
          <p:nvPr/>
        </p:nvSpPr>
        <p:spPr>
          <a:xfrm>
            <a:off x="0" y="0"/>
            <a:ext cx="12192000" cy="704308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 کودک و فقیر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مددکار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بینظیر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تبدیلم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کردی و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حیاتم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بخشیدی</a:t>
            </a:r>
          </a:p>
          <a:p>
            <a:pPr algn="ctr" rtl="1">
              <a:lnSpc>
                <a:spcPct val="150000"/>
              </a:lnSpc>
            </a:pPr>
            <a:endParaRPr lang="en-US" sz="115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025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A1866D-37D1-2E45-BDB1-741C9C5137A9}"/>
              </a:ext>
            </a:extLst>
          </p:cNvPr>
          <p:cNvSpPr/>
          <p:nvPr/>
        </p:nvSpPr>
        <p:spPr>
          <a:xfrm>
            <a:off x="0" y="0"/>
            <a:ext cx="12192000" cy="689977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که نفس دارم </a:t>
            </a: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را حمد می گویم</a:t>
            </a: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که زنده هستم می </a:t>
            </a:r>
            <a:r>
              <a:rPr lang="fa-IR" sz="45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endParaRPr lang="fa-IR" sz="45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که قلبم در سینه می تپد</a:t>
            </a: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نام تو را جلال باد ، نام تو را جلال باد</a:t>
            </a:r>
          </a:p>
          <a:p>
            <a:pPr algn="ctr" rtl="1">
              <a:lnSpc>
                <a:spcPct val="150000"/>
              </a:lnSpc>
            </a:pPr>
            <a:endParaRPr lang="en-US" sz="8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95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31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121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2022-02-23T15:13:12Z</dcterms:created>
  <dcterms:modified xsi:type="dcterms:W3CDTF">2022-02-23T15:20:15Z</dcterms:modified>
</cp:coreProperties>
</file>