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0" r:id="rId2"/>
    <p:sldId id="256" r:id="rId3"/>
    <p:sldId id="257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0"/>
    <p:restoredTop sz="94687"/>
  </p:normalViewPr>
  <p:slideViewPr>
    <p:cSldViewPr snapToGrid="0" snapToObjects="1">
      <p:cViewPr varScale="1">
        <p:scale>
          <a:sx n="81" d="100"/>
          <a:sy n="81" d="100"/>
        </p:scale>
        <p:origin x="528" y="-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653ED-A246-7243-B0CF-BF76B8CB9872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4101-54CB-BD42-A4EB-854B04C34F1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36719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653ED-A246-7243-B0CF-BF76B8CB9872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4101-54CB-BD42-A4EB-854B04C34F1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93825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653ED-A246-7243-B0CF-BF76B8CB9872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4101-54CB-BD42-A4EB-854B04C34F1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85692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653ED-A246-7243-B0CF-BF76B8CB9872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4101-54CB-BD42-A4EB-854B04C34F1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28538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653ED-A246-7243-B0CF-BF76B8CB9872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4101-54CB-BD42-A4EB-854B04C34F1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13103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653ED-A246-7243-B0CF-BF76B8CB9872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4101-54CB-BD42-A4EB-854B04C34F1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53623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653ED-A246-7243-B0CF-BF76B8CB9872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4101-54CB-BD42-A4EB-854B04C34F1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060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653ED-A246-7243-B0CF-BF76B8CB9872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4101-54CB-BD42-A4EB-854B04C34F1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07555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653ED-A246-7243-B0CF-BF76B8CB9872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4101-54CB-BD42-A4EB-854B04C34F1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3988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653ED-A246-7243-B0CF-BF76B8CB9872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4101-54CB-BD42-A4EB-854B04C34F1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99285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653ED-A246-7243-B0CF-BF76B8CB9872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4101-54CB-BD42-A4EB-854B04C34F1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72344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653ED-A246-7243-B0CF-BF76B8CB9872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44101-54CB-BD42-A4EB-854B04C34F1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582425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6096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3282C8E-1AA5-784A-87A1-1794E782DC95}"/>
              </a:ext>
            </a:extLst>
          </p:cNvPr>
          <p:cNvSpPr/>
          <p:nvPr/>
        </p:nvSpPr>
        <p:spPr>
          <a:xfrm>
            <a:off x="0" y="0"/>
            <a:ext cx="12191999" cy="691772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طرد شدی تا بخشیده شوم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 گناهم محکوم شدی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 زنده ام 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روحت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در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وجودم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چون بعد از مرگ قیام کردی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5153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3282C8E-1AA5-784A-87A1-1794E782DC95}"/>
              </a:ext>
            </a:extLst>
          </p:cNvPr>
          <p:cNvSpPr/>
          <p:nvPr/>
        </p:nvSpPr>
        <p:spPr>
          <a:xfrm>
            <a:off x="0" y="0"/>
            <a:ext cx="12191999" cy="691772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چه عجیب است چگونه ممکن است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شاهم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بمیرد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اما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می‌دانم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که حقیقت دارد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فخر من جلال توست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55750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3282C8E-1AA5-784A-87A1-1794E782DC95}"/>
              </a:ext>
            </a:extLst>
          </p:cNvPr>
          <p:cNvSpPr/>
          <p:nvPr/>
        </p:nvSpPr>
        <p:spPr>
          <a:xfrm>
            <a:off x="0" y="0"/>
            <a:ext cx="12191999" cy="710239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شادی من جلال توست</a:t>
            </a:r>
          </a:p>
          <a:p>
            <a:pPr algn="ctr" rtl="1">
              <a:lnSpc>
                <a:spcPct val="150000"/>
              </a:lnSpc>
            </a:pPr>
            <a:endParaRPr lang="fa-IR" sz="13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64232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3282C8E-1AA5-784A-87A1-1794E782DC95}"/>
              </a:ext>
            </a:extLst>
          </p:cNvPr>
          <p:cNvSpPr/>
          <p:nvPr/>
        </p:nvSpPr>
        <p:spPr>
          <a:xfrm>
            <a:off x="0" y="0"/>
            <a:ext cx="12191999" cy="701006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پادشاهم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پادشاهم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عیسی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پادشاهم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عیسی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پادشاهم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0264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7086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53</Words>
  <Application>Microsoft Office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2022-02-16T19:49:49Z</dcterms:created>
  <dcterms:modified xsi:type="dcterms:W3CDTF">2025-05-06T15:13:29Z</dcterms:modified>
</cp:coreProperties>
</file>