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67" r:id="rId2"/>
    <p:sldId id="256" r:id="rId3"/>
    <p:sldId id="257" r:id="rId4"/>
    <p:sldId id="261" r:id="rId5"/>
    <p:sldId id="258" r:id="rId6"/>
    <p:sldId id="259" r:id="rId7"/>
    <p:sldId id="262" r:id="rId8"/>
    <p:sldId id="268" r:id="rId9"/>
    <p:sldId id="269" r:id="rId10"/>
    <p:sldId id="271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3963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605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179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317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85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72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2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86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799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18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8833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47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311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103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968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926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585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643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689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80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607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271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11555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4027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92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 محبت بى كرانت 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آزادم كردى از اسارت</a:t>
            </a:r>
            <a:endParaRPr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 تو لايق هستم باشم فرزندت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(X2)</a:t>
            </a:r>
            <a:endParaRPr lang="ar-SA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851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0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30822"/>
            <a:ext cx="12192000" cy="67398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تو را مى پرستم</a:t>
            </a:r>
            <a:endParaRPr lang="en-GB" sz="54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 تمامى قلب</a:t>
            </a:r>
            <a:endParaRPr lang="en-GB" sz="54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5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 تمامى فكر و جانم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0" y="-10274"/>
            <a:ext cx="12192000" cy="69453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چون تو خداوندى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سرور و مالكم هستى  </a:t>
            </a: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پرستشها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،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ستايشها ، چون قربانى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0" y="0"/>
            <a:ext cx="12192000" cy="6935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به حضورت آورم و جلالت را خواهانم </a:t>
            </a: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شكر و سپاس ، حمد و جلال</a:t>
            </a: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بر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نام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تو خداوندا در اعلى عليين </a:t>
            </a:r>
          </a:p>
        </p:txBody>
      </p:sp>
    </p:spTree>
    <p:extLst>
      <p:ext uri="{BB962C8B-B14F-4D97-AF65-F5344CB8AC3E}">
        <p14:creationId xmlns:p14="http://schemas.microsoft.com/office/powerpoint/2010/main" val="13767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 محبت بى كرانت 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آزادم كردى از اسارت</a:t>
            </a:r>
            <a:endParaRPr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 تو لايق هستم باشم فرزندت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(X2)</a:t>
            </a:r>
            <a:endParaRPr lang="ar-SA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endParaRPr lang="en-GB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تويى پدر من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شاه و سرور من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مالك جانم ، نياز من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endParaRPr lang="en-GB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 قلب و روح و جان 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ذهن و فكر و زبان </a:t>
            </a: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نام زيبايت را پرستم</a:t>
            </a:r>
          </a:p>
        </p:txBody>
      </p:sp>
    </p:spTree>
    <p:extLst>
      <p:ext uri="{BB962C8B-B14F-4D97-AF65-F5344CB8AC3E}">
        <p14:creationId xmlns:p14="http://schemas.microsoft.com/office/powerpoint/2010/main" val="179211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0" y="-10274"/>
            <a:ext cx="12192000" cy="69453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چون تو خداوندى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سرور و مالكم هستى  </a:t>
            </a: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پرستشها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،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ستايشها ، چون قربانى</a:t>
            </a:r>
          </a:p>
        </p:txBody>
      </p:sp>
    </p:spTree>
    <p:extLst>
      <p:ext uri="{BB962C8B-B14F-4D97-AF65-F5344CB8AC3E}">
        <p14:creationId xmlns:p14="http://schemas.microsoft.com/office/powerpoint/2010/main" val="99470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0" y="0"/>
            <a:ext cx="12192000" cy="69350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endParaRPr lang="fa-IR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به حضورت آورم و جلالت را خواهانم </a:t>
            </a: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شكر و سپاس ، حمد و جلال</a:t>
            </a:r>
          </a:p>
          <a:p>
            <a:pPr marL="0" indent="0" algn="ctr" rtl="1">
              <a:lnSpc>
                <a:spcPct val="150000"/>
              </a:lnSpc>
              <a:spcBef>
                <a:spcPts val="1480"/>
              </a:spcBef>
              <a:spcAft>
                <a:spcPts val="0"/>
              </a:spcAft>
              <a:buSzPct val="25000"/>
              <a:buNone/>
            </a:pP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بر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نام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تو خداوندا در اعلى عليين </a:t>
            </a:r>
          </a:p>
        </p:txBody>
      </p:sp>
    </p:spTree>
    <p:extLst>
      <p:ext uri="{BB962C8B-B14F-4D97-AF65-F5344CB8AC3E}">
        <p14:creationId xmlns:p14="http://schemas.microsoft.com/office/powerpoint/2010/main" val="3296034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145</Words>
  <Application>Microsoft Office PowerPoint</Application>
  <PresentationFormat>Widescreen</PresentationFormat>
  <Paragraphs>38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Century Gothic</vt:lpstr>
      <vt:lpstr>Arial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5</cp:revision>
  <dcterms:modified xsi:type="dcterms:W3CDTF">2025-05-06T15:12:23Z</dcterms:modified>
</cp:coreProperties>
</file>