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898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32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93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826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194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427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620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282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298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578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308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6874-9DD4-4E4D-93E1-0BBE6170228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DABB-3CC9-4B4C-8B03-A411A1A2C0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97357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74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تو را می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54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01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خواهم بیشتر بشناسم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رویت را بر من نمایان کن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خواهم بیشتر بشناسم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بر من تو آشکار کن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36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پاکت بر من بتابد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محو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آتش حضورت بیاید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مرا بپوشاند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202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تو را می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745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چشمانم ببینم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نهرهای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خواهم از نهر تو من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بنوشم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جانم را سیراب نما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79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مسح حضورت بر من بیاید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مرا برافرازد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در تو یابم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99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تو را می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035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سرچشمه‌ی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محبت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تابانی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نور رحمت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تا بچشم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نهر آب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651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8C48A-39E2-C646-B810-1DE91C1FAEEE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سرچشمه‌ی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محبت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تابانی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نور رحمت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سیرابم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کلام و روح پاکت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902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133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2022-03-30T15:29:28Z</dcterms:created>
  <dcterms:modified xsi:type="dcterms:W3CDTF">2025-04-29T10:32:18Z</dcterms:modified>
</cp:coreProperties>
</file>