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60" d="100"/>
          <a:sy n="60" d="100"/>
        </p:scale>
        <p:origin x="152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795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550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84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261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384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927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330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58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400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973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6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37104-FFB3-5840-91BE-A1DC0A946117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9568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81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شناسی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شناسی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650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یاد آری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568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فرزند توام محبوب و دلبند توام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نزد خود می خوانی ، با حضورت مرا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پوشانی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منم که مشتاق توست ، سرمست دیدار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روزی آیی ، می دانم روزی آیی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512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شناسی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شناسی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867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یاد آری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122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فرزند توام محبوب و دلبند توام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نزد خود می خوانی ، با حضورت مرا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پوشانی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منم که مشتاق توست ، سرمست دیدار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روزی آیی ، می دانم روزی آیی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843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54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154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2023-06-09T10:49:15Z</dcterms:created>
  <dcterms:modified xsi:type="dcterms:W3CDTF">2025-04-29T10:25:10Z</dcterms:modified>
</cp:coreProperties>
</file>