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952ACD7-E29C-CD4E-91CB-F125B0B34796}"/>
    <pc:docChg chg="undo custSel modSld modMainMaster">
      <pc:chgData name="Niloofar Hosseini" userId="eb3e3110-2622-43cd-88f0-a4c46bd91734" providerId="ADAL" clId="{A952ACD7-E29C-CD4E-91CB-F125B0B34796}" dt="2024-05-29T15:15:30.495" v="180"/>
      <pc:docMkLst>
        <pc:docMk/>
      </pc:docMkLst>
      <pc:sldChg chg="addSp delSp modSp mod setBg">
        <pc:chgData name="Niloofar Hosseini" userId="eb3e3110-2622-43cd-88f0-a4c46bd91734" providerId="ADAL" clId="{A952ACD7-E29C-CD4E-91CB-F125B0B34796}" dt="2024-05-29T15:15:30.495" v="180"/>
        <pc:sldMkLst>
          <pc:docMk/>
          <pc:sldMk cId="1358022857" sldId="256"/>
        </pc:sldMkLst>
        <pc:spChg chg="add del mod">
          <ac:chgData name="Niloofar Hosseini" userId="eb3e3110-2622-43cd-88f0-a4c46bd91734" providerId="ADAL" clId="{A952ACD7-E29C-CD4E-91CB-F125B0B34796}" dt="2024-05-29T15:15:30.495" v="180"/>
          <ac:spMkLst>
            <pc:docMk/>
            <pc:sldMk cId="1358022857" sldId="256"/>
            <ac:spMk id="2" creationId="{8A31F2E1-5BA9-68D5-8729-D34D2AAAFCE2}"/>
          </ac:spMkLst>
        </pc:spChg>
        <pc:spChg chg="mod">
          <ac:chgData name="Niloofar Hosseini" userId="eb3e3110-2622-43cd-88f0-a4c46bd91734" providerId="ADAL" clId="{A952ACD7-E29C-CD4E-91CB-F125B0B34796}" dt="2024-05-29T15:14:41.164" v="115" actId="20577"/>
          <ac:spMkLst>
            <pc:docMk/>
            <pc:sldMk cId="1358022857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952ACD7-E29C-CD4E-91CB-F125B0B34796}" dt="2024-05-29T15:15:27.327" v="178" actId="20577"/>
        <pc:sldMkLst>
          <pc:docMk/>
          <pc:sldMk cId="1115392691" sldId="257"/>
        </pc:sldMkLst>
        <pc:spChg chg="mod">
          <ac:chgData name="Niloofar Hosseini" userId="eb3e3110-2622-43cd-88f0-a4c46bd91734" providerId="ADAL" clId="{A952ACD7-E29C-CD4E-91CB-F125B0B34796}" dt="2024-05-29T15:15:27.327" v="178" actId="20577"/>
          <ac:spMkLst>
            <pc:docMk/>
            <pc:sldMk cId="1115392691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A952ACD7-E29C-CD4E-91CB-F125B0B34796}" dt="2024-05-29T15:12:45.260" v="24"/>
        <pc:sldMkLst>
          <pc:docMk/>
          <pc:sldMk cId="1526856444" sldId="258"/>
        </pc:sldMkLst>
      </pc:sldChg>
      <pc:sldChg chg="setBg">
        <pc:chgData name="Niloofar Hosseini" userId="eb3e3110-2622-43cd-88f0-a4c46bd91734" providerId="ADAL" clId="{A952ACD7-E29C-CD4E-91CB-F125B0B34796}" dt="2024-05-29T15:12:41.808" v="22"/>
        <pc:sldMkLst>
          <pc:docMk/>
          <pc:sldMk cId="628565262" sldId="259"/>
        </pc:sldMkLst>
      </pc:sldChg>
      <pc:sldMasterChg chg="setBg modSldLayout">
        <pc:chgData name="Niloofar Hosseini" userId="eb3e3110-2622-43cd-88f0-a4c46bd91734" providerId="ADAL" clId="{A952ACD7-E29C-CD4E-91CB-F125B0B34796}" dt="2024-05-29T15:12:36.962" v="20"/>
        <pc:sldMasterMkLst>
          <pc:docMk/>
          <pc:sldMasterMk cId="1500366047" sldId="2147483648"/>
        </pc:sldMasterMkLst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2042906872" sldId="2147483649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3175940979" sldId="2147483650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985446251" sldId="2147483651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88191626" sldId="2147483652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3516134575" sldId="2147483653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082373881" sldId="2147483654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2859275092" sldId="2147483655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051548350" sldId="2147483656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3606670094" sldId="2147483657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402778141" sldId="2147483658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51956943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1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64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83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38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19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39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22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842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26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05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15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9ECE7-D6BE-40C1-AE5B-146686479A7F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144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56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قدوسی ، تو قدوسی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می افرازیم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802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716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شایسته ای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9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85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25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2019-05-18T14:04:35Z</dcterms:created>
  <dcterms:modified xsi:type="dcterms:W3CDTF">2025-05-06T15:08:35Z</dcterms:modified>
</cp:coreProperties>
</file>