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69" r:id="rId4"/>
    <p:sldId id="258" r:id="rId5"/>
    <p:sldId id="259" r:id="rId6"/>
    <p:sldId id="260" r:id="rId7"/>
    <p:sldId id="261" r:id="rId8"/>
    <p:sldId id="270" r:id="rId9"/>
    <p:sldId id="271" r:id="rId10"/>
    <p:sldId id="266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8"/>
  </p:normalViewPr>
  <p:slideViewPr>
    <p:cSldViewPr snapToGrid="0">
      <p:cViewPr varScale="1">
        <p:scale>
          <a:sx n="79" d="100"/>
          <a:sy n="79" d="100"/>
        </p:scale>
        <p:origin x="9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12619"/>
            <a:ext cx="12113443" cy="557075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 شکسته ، گمگشته بودم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جدا کردی مرا از گناه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خاکستر تولد یافتم ، در دستان امینت عیسی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Del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shekaste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gomgashte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budam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Joda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kardi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mara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gonah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khakestar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tavalod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yaftam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dastane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aminat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169682"/>
            <a:ext cx="12113443" cy="60631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زبانم قاصر از وصف تو</a:t>
            </a:r>
            <a:r>
              <a:rPr lang="en-US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چشمانم راهت را می‌جوید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تمام عمر از پی‌ات آیم ، تا ابد در فیضت آزادم</a:t>
            </a:r>
          </a:p>
          <a:p>
            <a:pPr algn="ctr" rtl="1"/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Zabanam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ghaser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vasfe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</a:t>
            </a:r>
          </a:p>
          <a:p>
            <a:pPr algn="ctr" rtl="1"/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Cheshmanam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rahat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ra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mijuyad</a:t>
            </a: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Tamame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omr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peyat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ayam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abad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feyzat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azadam</a:t>
            </a: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320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63570"/>
            <a:ext cx="12113443" cy="51398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دارم عیسی آزادی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نامت برافرازیم ، می‌ستاییم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 ای عیسی ، بی پایان است</a:t>
            </a:r>
          </a:p>
          <a:p>
            <a:pPr algn="ctr" rtl="1"/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 oh oh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azadi</a:t>
            </a: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namat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barafrazim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misetayim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ey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, bi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payan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ast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Oh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67265"/>
            <a:ext cx="12113443" cy="5509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در ما زنده ای ، قلبم از آن توست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نیاز ما تویی ، در عشقت آزادیست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x2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en-US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zendeyi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ghalbam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Niyaze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(x2)</a:t>
            </a: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268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72998"/>
            <a:ext cx="12113443" cy="529375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حتی در میان تاریکی ، نور عشق تو می‌تابد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بندهای من را گسستی ، آزادم کردی از اسارت</a:t>
            </a:r>
          </a:p>
          <a:p>
            <a:pPr algn="ctr" rtl="1"/>
            <a:endParaRPr lang="fa-IR" sz="6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Hata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miyane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tariki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Nure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mitabad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Bandhaye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man ra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gosasti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kardi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esarat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335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452487"/>
            <a:ext cx="12113443" cy="57554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همه چیز در این دنیا فانیست ، تنها حیات تو جاودانیست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اراده ی تو انجام شود ، تا پادشاهی‌ات بیاید</a:t>
            </a:r>
          </a:p>
          <a:p>
            <a:pPr algn="ctr" rtl="1"/>
            <a:endParaRPr lang="fa-IR" sz="6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Hame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in Donya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fanist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Tanha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hayate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javdanist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Eradeye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anjam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shavad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padeshahiyat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biayad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07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63570"/>
            <a:ext cx="12113443" cy="51398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دارم عیسی آزادی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نامت برافرازیم ، می‌ستاییم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 ای عیسی ، بی پایان است</a:t>
            </a:r>
          </a:p>
          <a:p>
            <a:pPr algn="ctr" rtl="1"/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 oh oh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azadi</a:t>
            </a: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namat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barafrazim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misetayim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ey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, bi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payan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ast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Oh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540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67265"/>
            <a:ext cx="12113443" cy="5509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در ما زنده ای ، قلبم از آن توست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نیاز ما تویی ، در عشقت آزادیست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x2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en-US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zendeyi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ghalbam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Niyaze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(x2)</a:t>
            </a: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026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311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7</cp:revision>
  <dcterms:created xsi:type="dcterms:W3CDTF">2023-11-13T11:23:48Z</dcterms:created>
  <dcterms:modified xsi:type="dcterms:W3CDTF">2025-04-28T15:33:03Z</dcterms:modified>
</cp:coreProperties>
</file>