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6" r:id="rId3"/>
    <p:sldId id="264" r:id="rId4"/>
    <p:sldId id="265" r:id="rId5"/>
    <p:sldId id="266" r:id="rId6"/>
    <p:sldId id="267" r:id="rId7"/>
    <p:sldId id="268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7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-1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95442AEB-FBB6-0F49-9412-FB5345F707DA}"/>
    <pc:docChg chg="undo custSel addSld delSld modSld modMainMaster">
      <pc:chgData name="Niloofar Hosseini" userId="eb3e3110-2622-43cd-88f0-a4c46bd91734" providerId="ADAL" clId="{95442AEB-FBB6-0F49-9412-FB5345F707DA}" dt="2024-05-29T15:06:45.587" v="307" actId="20577"/>
      <pc:docMkLst>
        <pc:docMk/>
      </pc:docMkLst>
      <pc:sldChg chg="addSp delSp modSp mod">
        <pc:chgData name="Niloofar Hosseini" userId="eb3e3110-2622-43cd-88f0-a4c46bd91734" providerId="ADAL" clId="{95442AEB-FBB6-0F49-9412-FB5345F707DA}" dt="2024-05-29T15:05:49.631" v="145"/>
        <pc:sldMkLst>
          <pc:docMk/>
          <pc:sldMk cId="808345628" sldId="256"/>
        </pc:sldMkLst>
        <pc:spChg chg="add del mod">
          <ac:chgData name="Niloofar Hosseini" userId="eb3e3110-2622-43cd-88f0-a4c46bd91734" providerId="ADAL" clId="{95442AEB-FBB6-0F49-9412-FB5345F707DA}" dt="2024-05-29T15:05:49.631" v="145"/>
          <ac:spMkLst>
            <pc:docMk/>
            <pc:sldMk cId="808345628" sldId="256"/>
            <ac:spMk id="2" creationId="{09D3E7DF-434F-FB19-85A0-C2837B4E928D}"/>
          </ac:spMkLst>
        </pc:spChg>
        <pc:spChg chg="mod">
          <ac:chgData name="Niloofar Hosseini" userId="eb3e3110-2622-43cd-88f0-a4c46bd91734" providerId="ADAL" clId="{95442AEB-FBB6-0F49-9412-FB5345F707DA}" dt="2024-05-29T15:04:58.134" v="59" actId="20577"/>
          <ac:spMkLst>
            <pc:docMk/>
            <pc:sldMk cId="808345628" sldId="256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95442AEB-FBB6-0F49-9412-FB5345F707DA}" dt="2024-05-29T15:05:51.644" v="146" actId="2696"/>
        <pc:sldMkLst>
          <pc:docMk/>
          <pc:sldMk cId="3036032887" sldId="257"/>
        </pc:sldMkLst>
      </pc:sldChg>
      <pc:sldChg chg="del">
        <pc:chgData name="Niloofar Hosseini" userId="eb3e3110-2622-43cd-88f0-a4c46bd91734" providerId="ADAL" clId="{95442AEB-FBB6-0F49-9412-FB5345F707DA}" dt="2024-05-29T15:05:51.756" v="147" actId="2696"/>
        <pc:sldMkLst>
          <pc:docMk/>
          <pc:sldMk cId="3436871152" sldId="258"/>
        </pc:sldMkLst>
      </pc:sldChg>
      <pc:sldChg chg="del">
        <pc:chgData name="Niloofar Hosseini" userId="eb3e3110-2622-43cd-88f0-a4c46bd91734" providerId="ADAL" clId="{95442AEB-FBB6-0F49-9412-FB5345F707DA}" dt="2024-05-29T15:05:51.845" v="148" actId="2696"/>
        <pc:sldMkLst>
          <pc:docMk/>
          <pc:sldMk cId="2304762647" sldId="259"/>
        </pc:sldMkLst>
      </pc:sldChg>
      <pc:sldChg chg="del">
        <pc:chgData name="Niloofar Hosseini" userId="eb3e3110-2622-43cd-88f0-a4c46bd91734" providerId="ADAL" clId="{95442AEB-FBB6-0F49-9412-FB5345F707DA}" dt="2024-05-29T15:05:52.335" v="149" actId="2696"/>
        <pc:sldMkLst>
          <pc:docMk/>
          <pc:sldMk cId="1076644741" sldId="260"/>
        </pc:sldMkLst>
      </pc:sldChg>
      <pc:sldChg chg="del">
        <pc:chgData name="Niloofar Hosseini" userId="eb3e3110-2622-43cd-88f0-a4c46bd91734" providerId="ADAL" clId="{95442AEB-FBB6-0F49-9412-FB5345F707DA}" dt="2024-05-29T15:05:53.109" v="150" actId="2696"/>
        <pc:sldMkLst>
          <pc:docMk/>
          <pc:sldMk cId="2158387340" sldId="261"/>
        </pc:sldMkLst>
      </pc:sldChg>
      <pc:sldChg chg="setBg">
        <pc:chgData name="Niloofar Hosseini" userId="eb3e3110-2622-43cd-88f0-a4c46bd91734" providerId="ADAL" clId="{95442AEB-FBB6-0F49-9412-FB5345F707DA}" dt="2024-05-29T14:59:26.921" v="13"/>
        <pc:sldMkLst>
          <pc:docMk/>
          <pc:sldMk cId="354014254" sldId="262"/>
        </pc:sldMkLst>
      </pc:sldChg>
      <pc:sldChg chg="setBg">
        <pc:chgData name="Niloofar Hosseini" userId="eb3e3110-2622-43cd-88f0-a4c46bd91734" providerId="ADAL" clId="{95442AEB-FBB6-0F49-9412-FB5345F707DA}" dt="2024-05-29T14:59:22.122" v="11"/>
        <pc:sldMkLst>
          <pc:docMk/>
          <pc:sldMk cId="1955188563" sldId="263"/>
        </pc:sldMkLst>
      </pc:sldChg>
      <pc:sldChg chg="modSp add mod">
        <pc:chgData name="Niloofar Hosseini" userId="eb3e3110-2622-43cd-88f0-a4c46bd91734" providerId="ADAL" clId="{95442AEB-FBB6-0F49-9412-FB5345F707DA}" dt="2024-05-29T15:05:45.638" v="143" actId="403"/>
        <pc:sldMkLst>
          <pc:docMk/>
          <pc:sldMk cId="3427067007" sldId="264"/>
        </pc:sldMkLst>
        <pc:spChg chg="mod">
          <ac:chgData name="Niloofar Hosseini" userId="eb3e3110-2622-43cd-88f0-a4c46bd91734" providerId="ADAL" clId="{95442AEB-FBB6-0F49-9412-FB5345F707DA}" dt="2024-05-29T15:05:45.638" v="143" actId="403"/>
          <ac:spMkLst>
            <pc:docMk/>
            <pc:sldMk cId="3427067007" sldId="264"/>
            <ac:spMk id="4" creationId="{00000000-0000-0000-0000-000000000000}"/>
          </ac:spMkLst>
        </pc:spChg>
      </pc:sldChg>
      <pc:sldChg chg="modSp add mod">
        <pc:chgData name="Niloofar Hosseini" userId="eb3e3110-2622-43cd-88f0-a4c46bd91734" providerId="ADAL" clId="{95442AEB-FBB6-0F49-9412-FB5345F707DA}" dt="2024-05-29T15:06:14.909" v="227" actId="20577"/>
        <pc:sldMkLst>
          <pc:docMk/>
          <pc:sldMk cId="3785581160" sldId="265"/>
        </pc:sldMkLst>
        <pc:spChg chg="mod">
          <ac:chgData name="Niloofar Hosseini" userId="eb3e3110-2622-43cd-88f0-a4c46bd91734" providerId="ADAL" clId="{95442AEB-FBB6-0F49-9412-FB5345F707DA}" dt="2024-05-29T15:06:14.909" v="227" actId="20577"/>
          <ac:spMkLst>
            <pc:docMk/>
            <pc:sldMk cId="3785581160" sldId="265"/>
            <ac:spMk id="4" creationId="{00000000-0000-0000-0000-000000000000}"/>
          </ac:spMkLst>
        </pc:spChg>
      </pc:sldChg>
      <pc:sldChg chg="add replId">
        <pc:chgData name="Niloofar Hosseini" userId="eb3e3110-2622-43cd-88f0-a4c46bd91734" providerId="ADAL" clId="{95442AEB-FBB6-0F49-9412-FB5345F707DA}" dt="2024-05-29T15:05:55.439" v="151" actId="2890"/>
        <pc:sldMkLst>
          <pc:docMk/>
          <pc:sldMk cId="1884156058" sldId="266"/>
        </pc:sldMkLst>
      </pc:sldChg>
      <pc:sldChg chg="modSp add mod">
        <pc:chgData name="Niloofar Hosseini" userId="eb3e3110-2622-43cd-88f0-a4c46bd91734" providerId="ADAL" clId="{95442AEB-FBB6-0F49-9412-FB5345F707DA}" dt="2024-05-29T15:06:45.587" v="307" actId="20577"/>
        <pc:sldMkLst>
          <pc:docMk/>
          <pc:sldMk cId="4049256403" sldId="267"/>
        </pc:sldMkLst>
        <pc:spChg chg="mod">
          <ac:chgData name="Niloofar Hosseini" userId="eb3e3110-2622-43cd-88f0-a4c46bd91734" providerId="ADAL" clId="{95442AEB-FBB6-0F49-9412-FB5345F707DA}" dt="2024-05-29T15:06:45.587" v="307" actId="20577"/>
          <ac:spMkLst>
            <pc:docMk/>
            <pc:sldMk cId="4049256403" sldId="267"/>
            <ac:spMk id="4" creationId="{00000000-0000-0000-0000-000000000000}"/>
          </ac:spMkLst>
        </pc:spChg>
      </pc:sldChg>
      <pc:sldChg chg="add replId">
        <pc:chgData name="Niloofar Hosseini" userId="eb3e3110-2622-43cd-88f0-a4c46bd91734" providerId="ADAL" clId="{95442AEB-FBB6-0F49-9412-FB5345F707DA}" dt="2024-05-29T15:06:24.687" v="228" actId="2890"/>
        <pc:sldMkLst>
          <pc:docMk/>
          <pc:sldMk cId="1657784784" sldId="268"/>
        </pc:sldMkLst>
      </pc:sldChg>
      <pc:sldMasterChg chg="setBg modSldLayout">
        <pc:chgData name="Niloofar Hosseini" userId="eb3e3110-2622-43cd-88f0-a4c46bd91734" providerId="ADAL" clId="{95442AEB-FBB6-0F49-9412-FB5345F707DA}" dt="2024-05-29T14:59:13.437" v="9"/>
        <pc:sldMasterMkLst>
          <pc:docMk/>
          <pc:sldMasterMk cId="873292662" sldId="2147483648"/>
        </pc:sldMasterMkLst>
        <pc:sldLayoutChg chg="setBg">
          <pc:chgData name="Niloofar Hosseini" userId="eb3e3110-2622-43cd-88f0-a4c46bd91734" providerId="ADAL" clId="{95442AEB-FBB6-0F49-9412-FB5345F707DA}" dt="2024-05-29T14:59:13.437" v="9"/>
          <pc:sldLayoutMkLst>
            <pc:docMk/>
            <pc:sldMasterMk cId="873292662" sldId="2147483648"/>
            <pc:sldLayoutMk cId="1949063899" sldId="2147483649"/>
          </pc:sldLayoutMkLst>
        </pc:sldLayoutChg>
        <pc:sldLayoutChg chg="setBg">
          <pc:chgData name="Niloofar Hosseini" userId="eb3e3110-2622-43cd-88f0-a4c46bd91734" providerId="ADAL" clId="{95442AEB-FBB6-0F49-9412-FB5345F707DA}" dt="2024-05-29T14:59:13.437" v="9"/>
          <pc:sldLayoutMkLst>
            <pc:docMk/>
            <pc:sldMasterMk cId="873292662" sldId="2147483648"/>
            <pc:sldLayoutMk cId="925664902" sldId="2147483650"/>
          </pc:sldLayoutMkLst>
        </pc:sldLayoutChg>
        <pc:sldLayoutChg chg="setBg">
          <pc:chgData name="Niloofar Hosseini" userId="eb3e3110-2622-43cd-88f0-a4c46bd91734" providerId="ADAL" clId="{95442AEB-FBB6-0F49-9412-FB5345F707DA}" dt="2024-05-29T14:59:13.437" v="9"/>
          <pc:sldLayoutMkLst>
            <pc:docMk/>
            <pc:sldMasterMk cId="873292662" sldId="2147483648"/>
            <pc:sldLayoutMk cId="2680448359" sldId="2147483651"/>
          </pc:sldLayoutMkLst>
        </pc:sldLayoutChg>
        <pc:sldLayoutChg chg="setBg">
          <pc:chgData name="Niloofar Hosseini" userId="eb3e3110-2622-43cd-88f0-a4c46bd91734" providerId="ADAL" clId="{95442AEB-FBB6-0F49-9412-FB5345F707DA}" dt="2024-05-29T14:59:13.437" v="9"/>
          <pc:sldLayoutMkLst>
            <pc:docMk/>
            <pc:sldMasterMk cId="873292662" sldId="2147483648"/>
            <pc:sldLayoutMk cId="4106521938" sldId="2147483652"/>
          </pc:sldLayoutMkLst>
        </pc:sldLayoutChg>
        <pc:sldLayoutChg chg="setBg">
          <pc:chgData name="Niloofar Hosseini" userId="eb3e3110-2622-43cd-88f0-a4c46bd91734" providerId="ADAL" clId="{95442AEB-FBB6-0F49-9412-FB5345F707DA}" dt="2024-05-29T14:59:13.437" v="9"/>
          <pc:sldLayoutMkLst>
            <pc:docMk/>
            <pc:sldMasterMk cId="873292662" sldId="2147483648"/>
            <pc:sldLayoutMk cId="102290752" sldId="2147483653"/>
          </pc:sldLayoutMkLst>
        </pc:sldLayoutChg>
        <pc:sldLayoutChg chg="setBg">
          <pc:chgData name="Niloofar Hosseini" userId="eb3e3110-2622-43cd-88f0-a4c46bd91734" providerId="ADAL" clId="{95442AEB-FBB6-0F49-9412-FB5345F707DA}" dt="2024-05-29T14:59:13.437" v="9"/>
          <pc:sldLayoutMkLst>
            <pc:docMk/>
            <pc:sldMasterMk cId="873292662" sldId="2147483648"/>
            <pc:sldLayoutMk cId="2219283677" sldId="2147483654"/>
          </pc:sldLayoutMkLst>
        </pc:sldLayoutChg>
        <pc:sldLayoutChg chg="setBg">
          <pc:chgData name="Niloofar Hosseini" userId="eb3e3110-2622-43cd-88f0-a4c46bd91734" providerId="ADAL" clId="{95442AEB-FBB6-0F49-9412-FB5345F707DA}" dt="2024-05-29T14:59:13.437" v="9"/>
          <pc:sldLayoutMkLst>
            <pc:docMk/>
            <pc:sldMasterMk cId="873292662" sldId="2147483648"/>
            <pc:sldLayoutMk cId="4212205256" sldId="2147483655"/>
          </pc:sldLayoutMkLst>
        </pc:sldLayoutChg>
        <pc:sldLayoutChg chg="setBg">
          <pc:chgData name="Niloofar Hosseini" userId="eb3e3110-2622-43cd-88f0-a4c46bd91734" providerId="ADAL" clId="{95442AEB-FBB6-0F49-9412-FB5345F707DA}" dt="2024-05-29T14:59:13.437" v="9"/>
          <pc:sldLayoutMkLst>
            <pc:docMk/>
            <pc:sldMasterMk cId="873292662" sldId="2147483648"/>
            <pc:sldLayoutMk cId="2972669548" sldId="2147483656"/>
          </pc:sldLayoutMkLst>
        </pc:sldLayoutChg>
        <pc:sldLayoutChg chg="setBg">
          <pc:chgData name="Niloofar Hosseini" userId="eb3e3110-2622-43cd-88f0-a4c46bd91734" providerId="ADAL" clId="{95442AEB-FBB6-0F49-9412-FB5345F707DA}" dt="2024-05-29T14:59:13.437" v="9"/>
          <pc:sldLayoutMkLst>
            <pc:docMk/>
            <pc:sldMasterMk cId="873292662" sldId="2147483648"/>
            <pc:sldLayoutMk cId="1043808986" sldId="2147483657"/>
          </pc:sldLayoutMkLst>
        </pc:sldLayoutChg>
        <pc:sldLayoutChg chg="setBg">
          <pc:chgData name="Niloofar Hosseini" userId="eb3e3110-2622-43cd-88f0-a4c46bd91734" providerId="ADAL" clId="{95442AEB-FBB6-0F49-9412-FB5345F707DA}" dt="2024-05-29T14:59:13.437" v="9"/>
          <pc:sldLayoutMkLst>
            <pc:docMk/>
            <pc:sldMasterMk cId="873292662" sldId="2147483648"/>
            <pc:sldLayoutMk cId="401724083" sldId="2147483658"/>
          </pc:sldLayoutMkLst>
        </pc:sldLayoutChg>
        <pc:sldLayoutChg chg="setBg">
          <pc:chgData name="Niloofar Hosseini" userId="eb3e3110-2622-43cd-88f0-a4c46bd91734" providerId="ADAL" clId="{95442AEB-FBB6-0F49-9412-FB5345F707DA}" dt="2024-05-29T14:59:13.437" v="9"/>
          <pc:sldLayoutMkLst>
            <pc:docMk/>
            <pc:sldMasterMk cId="873292662" sldId="2147483648"/>
            <pc:sldLayoutMk cId="167093842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1D248-DF2F-4402-87AC-1DEE5E154396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585F1-E467-42D5-BDDA-E63B78EFC04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7630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1D248-DF2F-4402-87AC-1DEE5E154396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585F1-E467-42D5-BDDA-E63B78EFC04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5830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1D248-DF2F-4402-87AC-1DEE5E154396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585F1-E467-42D5-BDDA-E63B78EFC04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4140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1D248-DF2F-4402-87AC-1DEE5E154396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585F1-E467-42D5-BDDA-E63B78EFC04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9116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1D248-DF2F-4402-87AC-1DEE5E154396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585F1-E467-42D5-BDDA-E63B78EFC04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087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1D248-DF2F-4402-87AC-1DEE5E154396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585F1-E467-42D5-BDDA-E63B78EFC04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6386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1D248-DF2F-4402-87AC-1DEE5E154396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585F1-E467-42D5-BDDA-E63B78EFC04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2352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1D248-DF2F-4402-87AC-1DEE5E154396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585F1-E467-42D5-BDDA-E63B78EFC04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3564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1D248-DF2F-4402-87AC-1DEE5E154396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585F1-E467-42D5-BDDA-E63B78EFC04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9026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1D248-DF2F-4402-87AC-1DEE5E154396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585F1-E467-42D5-BDDA-E63B78EFC04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2173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1D248-DF2F-4402-87AC-1DEE5E154396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585F1-E467-42D5-BDDA-E63B78EFC04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5739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61D248-DF2F-4402-87AC-1DEE5E154396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0585F1-E467-42D5-BDDA-E63B78EFC04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15988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55188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27211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در آزمایش ها و تنگی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خارهای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تیز زندگی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تنها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بُوَد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این فکر قوی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که به یادم هستی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08345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136890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تو به یادم هستی ، تو به یادم هستی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از چه ترسم ای خداوند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چون به یادم هستی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9D3E7DF-434F-FB19-85A0-C2837B4E928D}"/>
              </a:ext>
            </a:extLst>
          </p:cNvPr>
          <p:cNvSpPr/>
          <p:nvPr/>
        </p:nvSpPr>
        <p:spPr>
          <a:xfrm>
            <a:off x="6003634" y="58846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endParaRPr 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27067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27211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اندیشه های این جهان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در روح من کنند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ظغیان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چیره شوم بر هر غمی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چون به یادم هستی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7855811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136890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تو به یادم هستی ، تو به یادم هستی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از چه ترسم ای خداوند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چون به یادم هستی</a:t>
            </a:r>
          </a:p>
          <a:p>
            <a:pPr algn="ctr" rtl="1">
              <a:lnSpc>
                <a:spcPct val="150000"/>
              </a:lnSpc>
            </a:pP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6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9D3E7DF-434F-FB19-85A0-C2837B4E928D}"/>
              </a:ext>
            </a:extLst>
          </p:cNvPr>
          <p:cNvSpPr/>
          <p:nvPr/>
        </p:nvSpPr>
        <p:spPr>
          <a:xfrm>
            <a:off x="6003634" y="58846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endParaRPr 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841560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27211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ابرهای تار آیند روند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تاریکی ها حمله کنند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نومید نگردم در سختی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چون به یادم هستی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492564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136890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تو به یادم هستی ، تو به یادم هستی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از چه ترسم ای خداوند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چون به یادم هستی</a:t>
            </a:r>
          </a:p>
          <a:p>
            <a:pPr algn="ctr" rtl="1">
              <a:lnSpc>
                <a:spcPct val="150000"/>
              </a:lnSpc>
            </a:pP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6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9D3E7DF-434F-FB19-85A0-C2837B4E928D}"/>
              </a:ext>
            </a:extLst>
          </p:cNvPr>
          <p:cNvSpPr/>
          <p:nvPr/>
        </p:nvSpPr>
        <p:spPr>
          <a:xfrm>
            <a:off x="6003634" y="58846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endParaRPr 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577847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40142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105</Words>
  <Application>Microsoft Office PowerPoint</Application>
  <PresentationFormat>Widescreen</PresentationFormat>
  <Paragraphs>27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2</cp:revision>
  <dcterms:created xsi:type="dcterms:W3CDTF">2019-12-12T13:37:37Z</dcterms:created>
  <dcterms:modified xsi:type="dcterms:W3CDTF">2025-05-06T15:08:00Z</dcterms:modified>
</cp:coreProperties>
</file>