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98" autoAdjust="0"/>
    <p:restoredTop sz="94687"/>
  </p:normalViewPr>
  <p:slideViewPr>
    <p:cSldViewPr snapToGrid="0" snapToObjects="1">
      <p:cViewPr varScale="1">
        <p:scale>
          <a:sx n="81" d="100"/>
          <a:sy n="81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3828-94C6-1549-9828-1AA2F9E83FD2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F203-1438-C34F-B959-9920FB67CD6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44123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3828-94C6-1549-9828-1AA2F9E83FD2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F203-1438-C34F-B959-9920FB67CD6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30868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3828-94C6-1549-9828-1AA2F9E83FD2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F203-1438-C34F-B959-9920FB67CD6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57622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3828-94C6-1549-9828-1AA2F9E83FD2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F203-1438-C34F-B959-9920FB67CD6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45128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3828-94C6-1549-9828-1AA2F9E83FD2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F203-1438-C34F-B959-9920FB67CD6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96225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3828-94C6-1549-9828-1AA2F9E83FD2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F203-1438-C34F-B959-9920FB67CD6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09533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3828-94C6-1549-9828-1AA2F9E83FD2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F203-1438-C34F-B959-9920FB67CD6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48193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3828-94C6-1549-9828-1AA2F9E83FD2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F203-1438-C34F-B959-9920FB67CD6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0280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3828-94C6-1549-9828-1AA2F9E83FD2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F203-1438-C34F-B959-9920FB67CD6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91956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3828-94C6-1549-9828-1AA2F9E83FD2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F203-1438-C34F-B959-9920FB67CD6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58647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3828-94C6-1549-9828-1AA2F9E83FD2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F203-1438-C34F-B959-9920FB67CD6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43425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63828-94C6-1549-9828-1AA2F9E83FD2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8F203-1438-C34F-B959-9920FB67CD6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359419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0912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D95737-E341-4F46-AC66-8C1B19D61B6D}"/>
              </a:ext>
            </a:extLst>
          </p:cNvPr>
          <p:cNvSpPr/>
          <p:nvPr/>
        </p:nvSpPr>
        <p:spPr>
          <a:xfrm>
            <a:off x="0" y="1"/>
            <a:ext cx="12192000" cy="583929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برای من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تختت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رها کردی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پادشاه تاج خار به سر کردی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82164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D95737-E341-4F46-AC66-8C1B19D61B6D}"/>
              </a:ext>
            </a:extLst>
          </p:cNvPr>
          <p:cNvSpPr/>
          <p:nvPr/>
        </p:nvSpPr>
        <p:spPr>
          <a:xfrm>
            <a:off x="0" y="1"/>
            <a:ext cx="12192000" cy="632403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7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برای من </a:t>
            </a:r>
            <a:r>
              <a:rPr lang="fa-IR" sz="47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جانت</a:t>
            </a:r>
            <a:r>
              <a:rPr lang="fa-IR" sz="47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فدا کردی</a:t>
            </a:r>
          </a:p>
          <a:p>
            <a:pPr algn="ctr" rtl="1">
              <a:lnSpc>
                <a:spcPct val="150000"/>
              </a:lnSpc>
            </a:pPr>
            <a:r>
              <a:rPr lang="fa-IR" sz="47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برای من مصلوب گشتی</a:t>
            </a:r>
          </a:p>
          <a:p>
            <a:pPr algn="ctr" rtl="1">
              <a:lnSpc>
                <a:spcPct val="150000"/>
              </a:lnSpc>
            </a:pPr>
            <a:r>
              <a:rPr lang="fa-IR" sz="47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برای من مجروح گشتی</a:t>
            </a:r>
          </a:p>
          <a:p>
            <a:pPr algn="ctr" rtl="1">
              <a:lnSpc>
                <a:spcPct val="150000"/>
              </a:lnSpc>
            </a:pP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59275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D95737-E341-4F46-AC66-8C1B19D61B6D}"/>
              </a:ext>
            </a:extLst>
          </p:cNvPr>
          <p:cNvSpPr/>
          <p:nvPr/>
        </p:nvSpPr>
        <p:spPr>
          <a:xfrm>
            <a:off x="0" y="1"/>
            <a:ext cx="12192000" cy="583929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 برای تو تا ابد می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مانم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 نامت را هر زمان می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ستایم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38493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D95737-E341-4F46-AC66-8C1B19D61B6D}"/>
              </a:ext>
            </a:extLst>
          </p:cNvPr>
          <p:cNvSpPr/>
          <p:nvPr/>
        </p:nvSpPr>
        <p:spPr>
          <a:xfrm>
            <a:off x="0" y="1"/>
            <a:ext cx="12192000" cy="660103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7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 می خواهم فریادی </a:t>
            </a:r>
            <a:r>
              <a:rPr lang="fa-IR" sz="47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برافرازم</a:t>
            </a:r>
            <a:endParaRPr lang="fa-IR" sz="47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7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عیسی خدای من ، عیسی پناه من</a:t>
            </a:r>
          </a:p>
          <a:p>
            <a:pPr algn="ctr" rtl="1">
              <a:lnSpc>
                <a:spcPct val="150000"/>
              </a:lnSpc>
            </a:pPr>
            <a:r>
              <a:rPr lang="fa-IR" sz="47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عیسی </a:t>
            </a:r>
            <a:r>
              <a:rPr lang="fa-IR" sz="47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منجی</a:t>
            </a:r>
            <a:r>
              <a:rPr lang="fa-IR" sz="47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من ، عیسی همه </a:t>
            </a:r>
            <a:r>
              <a:rPr lang="fa-IR" sz="47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چیزم</a:t>
            </a:r>
            <a:endParaRPr lang="fa-IR" sz="47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97542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D95737-E341-4F46-AC66-8C1B19D61B6D}"/>
              </a:ext>
            </a:extLst>
          </p:cNvPr>
          <p:cNvSpPr/>
          <p:nvPr/>
        </p:nvSpPr>
        <p:spPr>
          <a:xfrm>
            <a:off x="0" y="1"/>
            <a:ext cx="12192000" cy="583929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عیسی خدای من ، عیسی پناه من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عیسی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منجی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من ، عیسی همه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چیزم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44251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4083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78</Words>
  <Application>Microsoft Office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2022-03-10T10:25:23Z</dcterms:created>
  <dcterms:modified xsi:type="dcterms:W3CDTF">2025-05-06T15:07:32Z</dcterms:modified>
</cp:coreProperties>
</file>