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94697"/>
  </p:normalViewPr>
  <p:slideViewPr>
    <p:cSldViewPr snapToGrid="0" snapToObjects="1">
      <p:cViewPr varScale="1">
        <p:scale>
          <a:sx n="81" d="100"/>
          <a:sy n="81" d="100"/>
        </p:scale>
        <p:origin x="52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19438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5444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42094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868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59978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5252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27728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01521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5801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888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A941-A759-274C-8E5C-95A0E8909B6A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112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DA941-A759-274C-8E5C-95A0E8909B6A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9DCDF-03A0-6B4C-A2F8-01E5103FC2C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908233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1963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8058005-30E4-954C-B829-5D369838B7ED}"/>
              </a:ext>
            </a:extLst>
          </p:cNvPr>
          <p:cNvSpPr/>
          <p:nvPr/>
        </p:nvSpPr>
        <p:spPr>
          <a:xfrm>
            <a:off x="1" y="0"/>
            <a:ext cx="12192000" cy="689637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تشنه‌ی مسح توأم روح القدس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بریز آتش آسمانیت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 بساز این قلب خالی مرا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حضور و قدرت جاودانیت</a:t>
            </a:r>
          </a:p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53217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8058005-30E4-954C-B829-5D369838B7ED}"/>
              </a:ext>
            </a:extLst>
          </p:cNvPr>
          <p:cNvSpPr/>
          <p:nvPr/>
        </p:nvSpPr>
        <p:spPr>
          <a:xfrm>
            <a:off x="1" y="0"/>
            <a:ext cx="12192000" cy="689637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خالیم پر ساز مرا با لمس خود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مسح کن جان مرا با روغنت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که با شم من مسیح تو پدر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شفا بخشم کلیسا و تنت</a:t>
            </a:r>
          </a:p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759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8058005-30E4-954C-B829-5D369838B7ED}"/>
              </a:ext>
            </a:extLst>
          </p:cNvPr>
          <p:cNvSpPr/>
          <p:nvPr/>
        </p:nvSpPr>
        <p:spPr>
          <a:xfrm>
            <a:off x="1" y="0"/>
            <a:ext cx="12192000" cy="689637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چونکه مسح تو خداوند بر من است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می‌دهم خسته دلان را التیام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می‌توانم من تسلّی‌گر شوم</a:t>
            </a:r>
          </a:p>
          <a:p>
            <a:pPr algn="ctr" rtl="1">
              <a:lnSpc>
                <a:spcPct val="150000"/>
              </a:lnSpc>
            </a:pPr>
            <a:r>
              <a:rPr lang="fa-IR" sz="40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بخشم حمد تو بر هر زبان</a:t>
            </a:r>
          </a:p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61728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182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71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2022-02-16T17:36:03Z</dcterms:created>
  <dcterms:modified xsi:type="dcterms:W3CDTF">2025-05-06T15:06:51Z</dcterms:modified>
</cp:coreProperties>
</file>