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/>
    <p:restoredTop sz="94624"/>
  </p:normalViewPr>
  <p:slideViewPr>
    <p:cSldViewPr snapToGrid="0">
      <p:cViewPr>
        <p:scale>
          <a:sx n="70" d="100"/>
          <a:sy n="70" d="100"/>
        </p:scale>
        <p:origin x="797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658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692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583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2766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301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69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82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901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931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422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751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EDAE-1BAC-3D40-92C5-37401C9470BE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91147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025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7290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زنده ام تو را خواهم ستود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 را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متبارک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خواهم خواند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نام تو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دستهایم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خواهم افراشت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خداوند تو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پناهگاهم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4481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6367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صحن های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تو می نگرم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 و جلالت را نظاره گرم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آن رو که محبت تو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حیات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نیکوتر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03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6367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توست پیکرم مشتاق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ام در توست در طریق و راه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سیر خواهد شد از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رحمتت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لبهایم تو را با شادی خواهد ستود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567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69442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لبهایم تو را با شادی خواهد ستود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927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69378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پناهم هستی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طریق 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سپر و صخره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امید 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95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6367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توست پیکرم مشتاق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ام در توست در طریق و راه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سیر خواهد شد از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رحمتت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لبهایم تو را با شادی خواهد ستود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r>
              <a:rPr lang="en-US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84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69442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لبهایم تو را با شادی خواهد ستود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2647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17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151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2023-06-01T14:28:31Z</dcterms:created>
  <dcterms:modified xsi:type="dcterms:W3CDTF">2025-04-29T10:34:14Z</dcterms:modified>
</cp:coreProperties>
</file>