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85"/>
    <p:restoredTop sz="94624"/>
  </p:normalViewPr>
  <p:slideViewPr>
    <p:cSldViewPr snapToGrid="0">
      <p:cViewPr>
        <p:scale>
          <a:sx n="70" d="100"/>
          <a:sy n="70" d="100"/>
        </p:scale>
        <p:origin x="797" y="3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EDAE-1BAC-3D40-92C5-37401C9470BE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21DE-A3A6-DA44-831F-B3D4051812D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56589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EDAE-1BAC-3D40-92C5-37401C9470BE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21DE-A3A6-DA44-831F-B3D4051812D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46923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EDAE-1BAC-3D40-92C5-37401C9470BE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21DE-A3A6-DA44-831F-B3D4051812D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55839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EDAE-1BAC-3D40-92C5-37401C9470BE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21DE-A3A6-DA44-831F-B3D4051812D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2766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EDAE-1BAC-3D40-92C5-37401C9470BE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21DE-A3A6-DA44-831F-B3D4051812D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43016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EDAE-1BAC-3D40-92C5-37401C9470BE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21DE-A3A6-DA44-831F-B3D4051812D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1691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EDAE-1BAC-3D40-92C5-37401C9470BE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21DE-A3A6-DA44-831F-B3D4051812D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9829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EDAE-1BAC-3D40-92C5-37401C9470BE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21DE-A3A6-DA44-831F-B3D4051812D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89018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EDAE-1BAC-3D40-92C5-37401C9470BE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21DE-A3A6-DA44-831F-B3D4051812D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79313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EDAE-1BAC-3D40-92C5-37401C9470BE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21DE-A3A6-DA44-831F-B3D4051812D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8422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EDAE-1BAC-3D40-92C5-37401C9470BE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21DE-A3A6-DA44-831F-B3D4051812D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87517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DEDAE-1BAC-3D40-92C5-37401C9470BE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521DE-A3A6-DA44-831F-B3D4051812D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091147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3ED8083-5FA5-3DC2-8868-FCA50AFBCD6A}"/>
              </a:ext>
            </a:extLst>
          </p:cNvPr>
          <p:cNvSpPr/>
          <p:nvPr/>
        </p:nvSpPr>
        <p:spPr>
          <a:xfrm>
            <a:off x="6003634" y="1720840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1" eaLnBrk="1" latinLnBrk="0" hangingPunct="1"/>
            <a:endParaRPr lang="en-DE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0259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8F0F76-EE73-5499-79C0-268FED885691}"/>
              </a:ext>
            </a:extLst>
          </p:cNvPr>
          <p:cNvSpPr/>
          <p:nvPr/>
        </p:nvSpPr>
        <p:spPr>
          <a:xfrm>
            <a:off x="0" y="0"/>
            <a:ext cx="12191999" cy="772903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زنده ام تو را خواهم ستود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نام تو را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متبارک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خواهم خواند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نام تو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دستهایم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خواهم افراشت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چون خداوند تو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پناهگاهم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هستی</a:t>
            </a:r>
          </a:p>
          <a:p>
            <a:pPr algn="ctr" rtl="1">
              <a:lnSpc>
                <a:spcPct val="150000"/>
              </a:lnSpc>
            </a:pP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24481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8F0F76-EE73-5499-79C0-268FED885691}"/>
              </a:ext>
            </a:extLst>
          </p:cNvPr>
          <p:cNvSpPr/>
          <p:nvPr/>
        </p:nvSpPr>
        <p:spPr>
          <a:xfrm>
            <a:off x="0" y="0"/>
            <a:ext cx="12191999" cy="763670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صحن های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قدست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بر تو می نگرم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قدرت و جلالت را نظاره گرم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از آن رو که محبت تو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از حیات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بهرم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نیکوتر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است</a:t>
            </a:r>
          </a:p>
          <a:p>
            <a:pPr algn="ctr" rtl="1">
              <a:lnSpc>
                <a:spcPct val="150000"/>
              </a:lnSpc>
            </a:pP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ED8083-5FA5-3DC2-8868-FCA50AFBCD6A}"/>
              </a:ext>
            </a:extLst>
          </p:cNvPr>
          <p:cNvSpPr/>
          <p:nvPr/>
        </p:nvSpPr>
        <p:spPr>
          <a:xfrm>
            <a:off x="6003634" y="1720840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1" eaLnBrk="1" latinLnBrk="0" hangingPunct="1"/>
            <a:endParaRPr lang="en-DE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0341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8F0F76-EE73-5499-79C0-268FED885691}"/>
              </a:ext>
            </a:extLst>
          </p:cNvPr>
          <p:cNvSpPr/>
          <p:nvPr/>
        </p:nvSpPr>
        <p:spPr>
          <a:xfrm>
            <a:off x="0" y="0"/>
            <a:ext cx="12191999" cy="763670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جانم </a:t>
            </a:r>
            <a:r>
              <a:rPr lang="fa-IR" sz="5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تشنه‌ی</a:t>
            </a: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توست پیکرم مشتاق تو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شادی ام در توست در طریق و راه تو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جانم سیر خواهد شد از </a:t>
            </a:r>
            <a:r>
              <a:rPr lang="fa-IR" sz="5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رحمتت</a:t>
            </a: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خدا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لبهایم تو را با شادی خواهد ستود</a:t>
            </a:r>
            <a:r>
              <a:rPr lang="en-US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)</a:t>
            </a:r>
            <a:r>
              <a:rPr lang="en-US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</a:t>
            </a:r>
          </a:p>
          <a:p>
            <a:pPr algn="ctr" rtl="1">
              <a:lnSpc>
                <a:spcPct val="150000"/>
              </a:lnSpc>
            </a:pPr>
            <a:endParaRPr lang="fa-IR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ED8083-5FA5-3DC2-8868-FCA50AFBCD6A}"/>
              </a:ext>
            </a:extLst>
          </p:cNvPr>
          <p:cNvSpPr/>
          <p:nvPr/>
        </p:nvSpPr>
        <p:spPr>
          <a:xfrm>
            <a:off x="6003634" y="1720840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1" eaLnBrk="1" latinLnBrk="0" hangingPunct="1"/>
            <a:endParaRPr lang="en-DE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5679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8F0F76-EE73-5499-79C0-268FED885691}"/>
              </a:ext>
            </a:extLst>
          </p:cNvPr>
          <p:cNvSpPr/>
          <p:nvPr/>
        </p:nvSpPr>
        <p:spPr>
          <a:xfrm>
            <a:off x="0" y="0"/>
            <a:ext cx="12191999" cy="694420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لبهایم تو را با شادی خواهد ستود</a:t>
            </a:r>
          </a:p>
          <a:p>
            <a:pPr algn="ctr" rtl="1">
              <a:lnSpc>
                <a:spcPct val="150000"/>
              </a:lnSpc>
            </a:pP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ED8083-5FA5-3DC2-8868-FCA50AFBCD6A}"/>
              </a:ext>
            </a:extLst>
          </p:cNvPr>
          <p:cNvSpPr/>
          <p:nvPr/>
        </p:nvSpPr>
        <p:spPr>
          <a:xfrm>
            <a:off x="6003634" y="1720840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1" eaLnBrk="1" latinLnBrk="0" hangingPunct="1"/>
            <a:endParaRPr lang="en-DE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9279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8F0F76-EE73-5499-79C0-268FED885691}"/>
              </a:ext>
            </a:extLst>
          </p:cNvPr>
          <p:cNvSpPr/>
          <p:nvPr/>
        </p:nvSpPr>
        <p:spPr>
          <a:xfrm>
            <a:off x="0" y="0"/>
            <a:ext cx="12191999" cy="693786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 پناهم هستی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طریق و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نجاتم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هستی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سپر و صخره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نجاتم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امید و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حیاتم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هستی</a:t>
            </a:r>
          </a:p>
          <a:p>
            <a:pPr algn="ctr" rtl="1">
              <a:lnSpc>
                <a:spcPct val="150000"/>
              </a:lnSpc>
            </a:pPr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ED8083-5FA5-3DC2-8868-FCA50AFBCD6A}"/>
              </a:ext>
            </a:extLst>
          </p:cNvPr>
          <p:cNvSpPr/>
          <p:nvPr/>
        </p:nvSpPr>
        <p:spPr>
          <a:xfrm>
            <a:off x="6003634" y="1720840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1" eaLnBrk="1" latinLnBrk="0" hangingPunct="1"/>
            <a:endParaRPr lang="en-DE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957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8F0F76-EE73-5499-79C0-268FED885691}"/>
              </a:ext>
            </a:extLst>
          </p:cNvPr>
          <p:cNvSpPr/>
          <p:nvPr/>
        </p:nvSpPr>
        <p:spPr>
          <a:xfrm>
            <a:off x="0" y="0"/>
            <a:ext cx="12191999" cy="763670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جانم </a:t>
            </a:r>
            <a:r>
              <a:rPr lang="fa-IR" sz="5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تشنه‌ی</a:t>
            </a: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توست پیکرم مشتاق تو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شادی ام در توست در طریق و راه تو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جانم سیر خواهد شد از </a:t>
            </a:r>
            <a:r>
              <a:rPr lang="fa-IR" sz="5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رحمتت</a:t>
            </a: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خدا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لبهایم تو را با شادی خواهد ستود</a:t>
            </a:r>
            <a:r>
              <a:rPr lang="en-US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)</a:t>
            </a:r>
            <a:r>
              <a:rPr lang="en-US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</a:t>
            </a:r>
          </a:p>
          <a:p>
            <a:pPr algn="ctr" rtl="1">
              <a:lnSpc>
                <a:spcPct val="150000"/>
              </a:lnSpc>
            </a:pPr>
            <a:endParaRPr lang="fa-IR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ED8083-5FA5-3DC2-8868-FCA50AFBCD6A}"/>
              </a:ext>
            </a:extLst>
          </p:cNvPr>
          <p:cNvSpPr/>
          <p:nvPr/>
        </p:nvSpPr>
        <p:spPr>
          <a:xfrm>
            <a:off x="6003634" y="1720840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1" eaLnBrk="1" latinLnBrk="0" hangingPunct="1"/>
            <a:endParaRPr lang="en-DE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3843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8F0F76-EE73-5499-79C0-268FED885691}"/>
              </a:ext>
            </a:extLst>
          </p:cNvPr>
          <p:cNvSpPr/>
          <p:nvPr/>
        </p:nvSpPr>
        <p:spPr>
          <a:xfrm>
            <a:off x="0" y="0"/>
            <a:ext cx="12191999" cy="694420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لبهایم تو را با شادی خواهد ستود</a:t>
            </a:r>
          </a:p>
          <a:p>
            <a:pPr algn="ctr" rtl="1">
              <a:lnSpc>
                <a:spcPct val="150000"/>
              </a:lnSpc>
            </a:pP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ED8083-5FA5-3DC2-8868-FCA50AFBCD6A}"/>
              </a:ext>
            </a:extLst>
          </p:cNvPr>
          <p:cNvSpPr/>
          <p:nvPr/>
        </p:nvSpPr>
        <p:spPr>
          <a:xfrm>
            <a:off x="6003634" y="1720840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1" eaLnBrk="1" latinLnBrk="0" hangingPunct="1"/>
            <a:endParaRPr lang="en-DE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2647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3ED8083-5FA5-3DC2-8868-FCA50AFBCD6A}"/>
              </a:ext>
            </a:extLst>
          </p:cNvPr>
          <p:cNvSpPr/>
          <p:nvPr/>
        </p:nvSpPr>
        <p:spPr>
          <a:xfrm>
            <a:off x="6003634" y="1720840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1" eaLnBrk="1" latinLnBrk="0" hangingPunct="1"/>
            <a:endParaRPr lang="en-DE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7179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151</Words>
  <Application>Microsoft Office PowerPoint</Application>
  <PresentationFormat>Widescreen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2023-06-01T14:28:31Z</dcterms:created>
  <dcterms:modified xsi:type="dcterms:W3CDTF">2025-04-29T10:34:14Z</dcterms:modified>
</cp:coreProperties>
</file>