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8" r:id="rId4"/>
    <p:sldId id="260" r:id="rId5"/>
    <p:sldId id="271" r:id="rId6"/>
    <p:sldId id="273" r:id="rId7"/>
    <p:sldId id="274" r:id="rId8"/>
    <p:sldId id="278" r:id="rId9"/>
    <p:sldId id="279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7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51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8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2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0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5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02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8B62-1A6F-4510-8603-20EA3531BA51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78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3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هالِ 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هـاللویاه پادشـاه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است تصویر عشق تو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دادی جانت تا نجات یابم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است رحمت و فیض تو</a:t>
            </a:r>
          </a:p>
        </p:txBody>
      </p:sp>
    </p:spTree>
    <p:extLst>
      <p:ext uri="{BB962C8B-B14F-4D97-AF65-F5344CB8AC3E}">
        <p14:creationId xmlns:p14="http://schemas.microsoft.com/office/powerpoint/2010/main" val="8407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62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چـو  بـیـنم درکنار خود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به وقـت تـرس و تـنهایی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منجی و خالق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عشق مسیحایی</a:t>
            </a:r>
          </a:p>
        </p:txBody>
      </p:sp>
    </p:spTree>
    <p:extLst>
      <p:ext uri="{BB962C8B-B14F-4D97-AF65-F5344CB8AC3E}">
        <p14:creationId xmlns:p14="http://schemas.microsoft.com/office/powerpoint/2010/main" val="120303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مـحـبت کرد  بـر  جـانم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شـفـا  بخشید  و  درمـانم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تـسـلـی داد هـر  روزه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این روحِ  پـریـشـانـم</a:t>
            </a:r>
          </a:p>
        </p:txBody>
      </p:sp>
    </p:spTree>
    <p:extLst>
      <p:ext uri="{BB962C8B-B14F-4D97-AF65-F5344CB8AC3E}">
        <p14:creationId xmlns:p14="http://schemas.microsoft.com/office/powerpoint/2010/main" val="1190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که جای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درد بر او رفت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زخم هایش شفا بخشید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او گناهانم </a:t>
            </a:r>
          </a:p>
        </p:txBody>
      </p:sp>
    </p:spTree>
    <p:extLst>
      <p:ext uri="{BB962C8B-B14F-4D97-AF65-F5344CB8AC3E}">
        <p14:creationId xmlns:p14="http://schemas.microsoft.com/office/powerpoint/2010/main" val="16996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عشقی بی پایان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زخم ها جاری شد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گشته تکیه گاه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53571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جایی بهتر از آغـوشِ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 گـرمـا و مـهـرِ تـوسـت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آن آغـوش نـگاهِ تـوسـت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مـی بـیـنـد  تـن  و جـانـم</a:t>
            </a:r>
          </a:p>
        </p:txBody>
      </p:sp>
    </p:spTree>
    <p:extLst>
      <p:ext uri="{BB962C8B-B14F-4D97-AF65-F5344CB8AC3E}">
        <p14:creationId xmlns:p14="http://schemas.microsoft.com/office/powerpoint/2010/main" val="302153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نـترسـم گـرچـه طوفـان هـا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بـغُـــرّنـد بـر عـلـیـه  مـن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 سـلـطانِ  مـحـبـت  هـسـت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سُـکـانـدارِ  سُـکـانـم</a:t>
            </a:r>
          </a:p>
        </p:txBody>
      </p:sp>
    </p:spTree>
    <p:extLst>
      <p:ext uri="{BB962C8B-B14F-4D97-AF65-F5344CB8AC3E}">
        <p14:creationId xmlns:p14="http://schemas.microsoft.com/office/powerpoint/2010/main" val="43480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365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که جای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درد بر او رفت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زخم هایش شفا بخشید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او گناهانم 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0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365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عشقی بی پایان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زخم ها جاری شد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گشته تکیه گاه من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142815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193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16</cp:revision>
  <dcterms:created xsi:type="dcterms:W3CDTF">2018-08-22T18:33:15Z</dcterms:created>
  <dcterms:modified xsi:type="dcterms:W3CDTF">2025-07-08T09:12:12Z</dcterms:modified>
</cp:coreProperties>
</file>