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56" r:id="rId3"/>
    <p:sldId id="258" r:id="rId4"/>
    <p:sldId id="269" r:id="rId5"/>
    <p:sldId id="270" r:id="rId6"/>
    <p:sldId id="271" r:id="rId7"/>
    <p:sldId id="272" r:id="rId8"/>
    <p:sldId id="273" r:id="rId9"/>
    <p:sldId id="274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B6464D38-402F-3C44-8CDC-D94459592D16}"/>
    <pc:docChg chg="undo custSel addSld delSld modSld sldOrd modMainMaster">
      <pc:chgData name="Niloofar Hosseini" userId="eb3e3110-2622-43cd-88f0-a4c46bd91734" providerId="ADAL" clId="{B6464D38-402F-3C44-8CDC-D94459592D16}" dt="2024-05-29T14:55:45.894" v="443" actId="20578"/>
      <pc:docMkLst>
        <pc:docMk/>
      </pc:docMkLst>
      <pc:sldChg chg="addSp delSp modSp mod setBg">
        <pc:chgData name="Niloofar Hosseini" userId="eb3e3110-2622-43cd-88f0-a4c46bd91734" providerId="ADAL" clId="{B6464D38-402F-3C44-8CDC-D94459592D16}" dt="2024-05-29T14:53:14.016" v="144"/>
        <pc:sldMkLst>
          <pc:docMk/>
          <pc:sldMk cId="4123626982" sldId="256"/>
        </pc:sldMkLst>
        <pc:spChg chg="add del mod">
          <ac:chgData name="Niloofar Hosseini" userId="eb3e3110-2622-43cd-88f0-a4c46bd91734" providerId="ADAL" clId="{B6464D38-402F-3C44-8CDC-D94459592D16}" dt="2024-05-29T14:53:14.016" v="144"/>
          <ac:spMkLst>
            <pc:docMk/>
            <pc:sldMk cId="4123626982" sldId="256"/>
            <ac:spMk id="2" creationId="{56B482D5-992C-A661-155C-89E7EA9C0212}"/>
          </ac:spMkLst>
        </pc:spChg>
        <pc:spChg chg="mod">
          <ac:chgData name="Niloofar Hosseini" userId="eb3e3110-2622-43cd-88f0-a4c46bd91734" providerId="ADAL" clId="{B6464D38-402F-3C44-8CDC-D94459592D16}" dt="2024-05-29T14:53:07.739" v="141" actId="20577"/>
          <ac:spMkLst>
            <pc:docMk/>
            <pc:sldMk cId="4123626982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B6464D38-402F-3C44-8CDC-D94459592D16}" dt="2024-05-29T14:53:13.791" v="142" actId="2696"/>
        <pc:sldMkLst>
          <pc:docMk/>
          <pc:sldMk cId="4013928199" sldId="257"/>
        </pc:sldMkLst>
      </pc:sldChg>
      <pc:sldChg chg="modSp mod">
        <pc:chgData name="Niloofar Hosseini" userId="eb3e3110-2622-43cd-88f0-a4c46bd91734" providerId="ADAL" clId="{B6464D38-402F-3C44-8CDC-D94459592D16}" dt="2024-05-29T14:53:57.284" v="237" actId="20577"/>
        <pc:sldMkLst>
          <pc:docMk/>
          <pc:sldMk cId="1924895382" sldId="258"/>
        </pc:sldMkLst>
        <pc:spChg chg="mod">
          <ac:chgData name="Niloofar Hosseini" userId="eb3e3110-2622-43cd-88f0-a4c46bd91734" providerId="ADAL" clId="{B6464D38-402F-3C44-8CDC-D94459592D16}" dt="2024-05-29T14:53:57.284" v="237" actId="20577"/>
          <ac:spMkLst>
            <pc:docMk/>
            <pc:sldMk cId="1924895382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B6464D38-402F-3C44-8CDC-D94459592D16}" dt="2024-05-29T14:54:01.374" v="238" actId="2696"/>
        <pc:sldMkLst>
          <pc:docMk/>
          <pc:sldMk cId="2152206975" sldId="259"/>
        </pc:sldMkLst>
      </pc:sldChg>
      <pc:sldChg chg="del">
        <pc:chgData name="Niloofar Hosseini" userId="eb3e3110-2622-43cd-88f0-a4c46bd91734" providerId="ADAL" clId="{B6464D38-402F-3C44-8CDC-D94459592D16}" dt="2024-05-29T14:54:03.306" v="239" actId="2696"/>
        <pc:sldMkLst>
          <pc:docMk/>
          <pc:sldMk cId="153477665" sldId="260"/>
        </pc:sldMkLst>
      </pc:sldChg>
      <pc:sldChg chg="del">
        <pc:chgData name="Niloofar Hosseini" userId="eb3e3110-2622-43cd-88f0-a4c46bd91734" providerId="ADAL" clId="{B6464D38-402F-3C44-8CDC-D94459592D16}" dt="2024-05-29T14:54:03.455" v="240" actId="2696"/>
        <pc:sldMkLst>
          <pc:docMk/>
          <pc:sldMk cId="545099832" sldId="261"/>
        </pc:sldMkLst>
      </pc:sldChg>
      <pc:sldChg chg="setBg">
        <pc:chgData name="Niloofar Hosseini" userId="eb3e3110-2622-43cd-88f0-a4c46bd91734" providerId="ADAL" clId="{B6464D38-402F-3C44-8CDC-D94459592D16}" dt="2024-05-29T14:51:45.422" v="6"/>
        <pc:sldMkLst>
          <pc:docMk/>
          <pc:sldMk cId="1655449974" sldId="264"/>
        </pc:sldMkLst>
      </pc:sldChg>
      <pc:sldChg chg="del">
        <pc:chgData name="Niloofar Hosseini" userId="eb3e3110-2622-43cd-88f0-a4c46bd91734" providerId="ADAL" clId="{B6464D38-402F-3C44-8CDC-D94459592D16}" dt="2024-05-29T14:54:03.639" v="241" actId="2696"/>
        <pc:sldMkLst>
          <pc:docMk/>
          <pc:sldMk cId="3978538191" sldId="266"/>
        </pc:sldMkLst>
      </pc:sldChg>
      <pc:sldChg chg="del">
        <pc:chgData name="Niloofar Hosseini" userId="eb3e3110-2622-43cd-88f0-a4c46bd91734" providerId="ADAL" clId="{B6464D38-402F-3C44-8CDC-D94459592D16}" dt="2024-05-29T14:54:04.379" v="242" actId="2696"/>
        <pc:sldMkLst>
          <pc:docMk/>
          <pc:sldMk cId="310471325" sldId="267"/>
        </pc:sldMkLst>
      </pc:sldChg>
      <pc:sldChg chg="setBg">
        <pc:chgData name="Niloofar Hosseini" userId="eb3e3110-2622-43cd-88f0-a4c46bd91734" providerId="ADAL" clId="{B6464D38-402F-3C44-8CDC-D94459592D16}" dt="2024-05-29T14:51:41.450" v="4"/>
        <pc:sldMkLst>
          <pc:docMk/>
          <pc:sldMk cId="868804180" sldId="268"/>
        </pc:sldMkLst>
      </pc:sldChg>
      <pc:sldChg chg="modSp add mod">
        <pc:chgData name="Niloofar Hosseini" userId="eb3e3110-2622-43cd-88f0-a4c46bd91734" providerId="ADAL" clId="{B6464D38-402F-3C44-8CDC-D94459592D16}" dt="2024-05-29T14:54:38.267" v="288" actId="20577"/>
        <pc:sldMkLst>
          <pc:docMk/>
          <pc:sldMk cId="3102116445" sldId="269"/>
        </pc:sldMkLst>
        <pc:spChg chg="mod">
          <ac:chgData name="Niloofar Hosseini" userId="eb3e3110-2622-43cd-88f0-a4c46bd91734" providerId="ADAL" clId="{B6464D38-402F-3C44-8CDC-D94459592D16}" dt="2024-05-29T14:54:38.267" v="288" actId="20577"/>
          <ac:spMkLst>
            <pc:docMk/>
            <pc:sldMk cId="3102116445" sldId="269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B6464D38-402F-3C44-8CDC-D94459592D16}" dt="2024-05-29T14:54:59.449" v="320" actId="20577"/>
        <pc:sldMkLst>
          <pc:docMk/>
          <pc:sldMk cId="1805855195" sldId="270"/>
        </pc:sldMkLst>
        <pc:spChg chg="mod">
          <ac:chgData name="Niloofar Hosseini" userId="eb3e3110-2622-43cd-88f0-a4c46bd91734" providerId="ADAL" clId="{B6464D38-402F-3C44-8CDC-D94459592D16}" dt="2024-05-29T14:54:59.449" v="320" actId="20577"/>
          <ac:spMkLst>
            <pc:docMk/>
            <pc:sldMk cId="1805855195" sldId="270"/>
            <ac:spMk id="4" creationId="{00000000-0000-0000-0000-000000000000}"/>
          </ac:spMkLst>
        </pc:spChg>
      </pc:sldChg>
      <pc:sldChg chg="modSp add mod ord">
        <pc:chgData name="Niloofar Hosseini" userId="eb3e3110-2622-43cd-88f0-a4c46bd91734" providerId="ADAL" clId="{B6464D38-402F-3C44-8CDC-D94459592D16}" dt="2024-05-29T14:55:34.725" v="441" actId="20577"/>
        <pc:sldMkLst>
          <pc:docMk/>
          <pc:sldMk cId="1751951212" sldId="271"/>
        </pc:sldMkLst>
        <pc:spChg chg="mod">
          <ac:chgData name="Niloofar Hosseini" userId="eb3e3110-2622-43cd-88f0-a4c46bd91734" providerId="ADAL" clId="{B6464D38-402F-3C44-8CDC-D94459592D16}" dt="2024-05-29T14:55:34.725" v="441" actId="20577"/>
          <ac:spMkLst>
            <pc:docMk/>
            <pc:sldMk cId="1751951212" sldId="271"/>
            <ac:spMk id="4" creationId="{00000000-0000-0000-0000-000000000000}"/>
          </ac:spMkLst>
        </pc:spChg>
      </pc:sldChg>
      <pc:sldChg chg="add ord replId">
        <pc:chgData name="Niloofar Hosseini" userId="eb3e3110-2622-43cd-88f0-a4c46bd91734" providerId="ADAL" clId="{B6464D38-402F-3C44-8CDC-D94459592D16}" dt="2024-05-29T14:55:08.008" v="322" actId="20578"/>
        <pc:sldMkLst>
          <pc:docMk/>
          <pc:sldMk cId="1332727167" sldId="272"/>
        </pc:sldMkLst>
      </pc:sldChg>
      <pc:sldChg chg="add ord">
        <pc:chgData name="Niloofar Hosseini" userId="eb3e3110-2622-43cd-88f0-a4c46bd91734" providerId="ADAL" clId="{B6464D38-402F-3C44-8CDC-D94459592D16}" dt="2024-05-29T14:55:45.894" v="443" actId="20578"/>
        <pc:sldMkLst>
          <pc:docMk/>
          <pc:sldMk cId="1287806870" sldId="273"/>
        </pc:sldMkLst>
      </pc:sldChg>
      <pc:sldChg chg="add ord replId">
        <pc:chgData name="Niloofar Hosseini" userId="eb3e3110-2622-43cd-88f0-a4c46bd91734" providerId="ADAL" clId="{B6464D38-402F-3C44-8CDC-D94459592D16}" dt="2024-05-29T14:55:45.894" v="443" actId="20578"/>
        <pc:sldMkLst>
          <pc:docMk/>
          <pc:sldMk cId="2311154786" sldId="274"/>
        </pc:sldMkLst>
      </pc:sldChg>
      <pc:sldMasterChg chg="setBg modSldLayout">
        <pc:chgData name="Niloofar Hosseini" userId="eb3e3110-2622-43cd-88f0-a4c46bd91734" providerId="ADAL" clId="{B6464D38-402F-3C44-8CDC-D94459592D16}" dt="2024-05-29T14:51:34.292" v="2"/>
        <pc:sldMasterMkLst>
          <pc:docMk/>
          <pc:sldMasterMk cId="3370297500" sldId="2147483648"/>
        </pc:sldMasterMkLst>
        <pc:sldLayoutChg chg="setBg">
          <pc:chgData name="Niloofar Hosseini" userId="eb3e3110-2622-43cd-88f0-a4c46bd91734" providerId="ADAL" clId="{B6464D38-402F-3C44-8CDC-D94459592D16}" dt="2024-05-29T14:51:34.292" v="2"/>
          <pc:sldLayoutMkLst>
            <pc:docMk/>
            <pc:sldMasterMk cId="3370297500" sldId="2147483648"/>
            <pc:sldLayoutMk cId="411327592" sldId="2147483649"/>
          </pc:sldLayoutMkLst>
        </pc:sldLayoutChg>
        <pc:sldLayoutChg chg="setBg">
          <pc:chgData name="Niloofar Hosseini" userId="eb3e3110-2622-43cd-88f0-a4c46bd91734" providerId="ADAL" clId="{B6464D38-402F-3C44-8CDC-D94459592D16}" dt="2024-05-29T14:51:34.292" v="2"/>
          <pc:sldLayoutMkLst>
            <pc:docMk/>
            <pc:sldMasterMk cId="3370297500" sldId="2147483648"/>
            <pc:sldLayoutMk cId="1522564380" sldId="2147483650"/>
          </pc:sldLayoutMkLst>
        </pc:sldLayoutChg>
        <pc:sldLayoutChg chg="setBg">
          <pc:chgData name="Niloofar Hosseini" userId="eb3e3110-2622-43cd-88f0-a4c46bd91734" providerId="ADAL" clId="{B6464D38-402F-3C44-8CDC-D94459592D16}" dt="2024-05-29T14:51:34.292" v="2"/>
          <pc:sldLayoutMkLst>
            <pc:docMk/>
            <pc:sldMasterMk cId="3370297500" sldId="2147483648"/>
            <pc:sldLayoutMk cId="3619915950" sldId="2147483651"/>
          </pc:sldLayoutMkLst>
        </pc:sldLayoutChg>
        <pc:sldLayoutChg chg="setBg">
          <pc:chgData name="Niloofar Hosseini" userId="eb3e3110-2622-43cd-88f0-a4c46bd91734" providerId="ADAL" clId="{B6464D38-402F-3C44-8CDC-D94459592D16}" dt="2024-05-29T14:51:34.292" v="2"/>
          <pc:sldLayoutMkLst>
            <pc:docMk/>
            <pc:sldMasterMk cId="3370297500" sldId="2147483648"/>
            <pc:sldLayoutMk cId="210543072" sldId="2147483652"/>
          </pc:sldLayoutMkLst>
        </pc:sldLayoutChg>
        <pc:sldLayoutChg chg="setBg">
          <pc:chgData name="Niloofar Hosseini" userId="eb3e3110-2622-43cd-88f0-a4c46bd91734" providerId="ADAL" clId="{B6464D38-402F-3C44-8CDC-D94459592D16}" dt="2024-05-29T14:51:34.292" v="2"/>
          <pc:sldLayoutMkLst>
            <pc:docMk/>
            <pc:sldMasterMk cId="3370297500" sldId="2147483648"/>
            <pc:sldLayoutMk cId="2746031718" sldId="2147483653"/>
          </pc:sldLayoutMkLst>
        </pc:sldLayoutChg>
        <pc:sldLayoutChg chg="setBg">
          <pc:chgData name="Niloofar Hosseini" userId="eb3e3110-2622-43cd-88f0-a4c46bd91734" providerId="ADAL" clId="{B6464D38-402F-3C44-8CDC-D94459592D16}" dt="2024-05-29T14:51:34.292" v="2"/>
          <pc:sldLayoutMkLst>
            <pc:docMk/>
            <pc:sldMasterMk cId="3370297500" sldId="2147483648"/>
            <pc:sldLayoutMk cId="3063981584" sldId="2147483654"/>
          </pc:sldLayoutMkLst>
        </pc:sldLayoutChg>
        <pc:sldLayoutChg chg="setBg">
          <pc:chgData name="Niloofar Hosseini" userId="eb3e3110-2622-43cd-88f0-a4c46bd91734" providerId="ADAL" clId="{B6464D38-402F-3C44-8CDC-D94459592D16}" dt="2024-05-29T14:51:34.292" v="2"/>
          <pc:sldLayoutMkLst>
            <pc:docMk/>
            <pc:sldMasterMk cId="3370297500" sldId="2147483648"/>
            <pc:sldLayoutMk cId="3432001905" sldId="2147483655"/>
          </pc:sldLayoutMkLst>
        </pc:sldLayoutChg>
        <pc:sldLayoutChg chg="setBg">
          <pc:chgData name="Niloofar Hosseini" userId="eb3e3110-2622-43cd-88f0-a4c46bd91734" providerId="ADAL" clId="{B6464D38-402F-3C44-8CDC-D94459592D16}" dt="2024-05-29T14:51:34.292" v="2"/>
          <pc:sldLayoutMkLst>
            <pc:docMk/>
            <pc:sldMasterMk cId="3370297500" sldId="2147483648"/>
            <pc:sldLayoutMk cId="2254036632" sldId="2147483656"/>
          </pc:sldLayoutMkLst>
        </pc:sldLayoutChg>
        <pc:sldLayoutChg chg="setBg">
          <pc:chgData name="Niloofar Hosseini" userId="eb3e3110-2622-43cd-88f0-a4c46bd91734" providerId="ADAL" clId="{B6464D38-402F-3C44-8CDC-D94459592D16}" dt="2024-05-29T14:51:34.292" v="2"/>
          <pc:sldLayoutMkLst>
            <pc:docMk/>
            <pc:sldMasterMk cId="3370297500" sldId="2147483648"/>
            <pc:sldLayoutMk cId="2064702774" sldId="2147483657"/>
          </pc:sldLayoutMkLst>
        </pc:sldLayoutChg>
        <pc:sldLayoutChg chg="setBg">
          <pc:chgData name="Niloofar Hosseini" userId="eb3e3110-2622-43cd-88f0-a4c46bd91734" providerId="ADAL" clId="{B6464D38-402F-3C44-8CDC-D94459592D16}" dt="2024-05-29T14:51:34.292" v="2"/>
          <pc:sldLayoutMkLst>
            <pc:docMk/>
            <pc:sldMasterMk cId="3370297500" sldId="2147483648"/>
            <pc:sldLayoutMk cId="1537373095" sldId="2147483658"/>
          </pc:sldLayoutMkLst>
        </pc:sldLayoutChg>
        <pc:sldLayoutChg chg="setBg">
          <pc:chgData name="Niloofar Hosseini" userId="eb3e3110-2622-43cd-88f0-a4c46bd91734" providerId="ADAL" clId="{B6464D38-402F-3C44-8CDC-D94459592D16}" dt="2024-05-29T14:51:34.292" v="2"/>
          <pc:sldLayoutMkLst>
            <pc:docMk/>
            <pc:sldMasterMk cId="3370297500" sldId="2147483648"/>
            <pc:sldLayoutMk cId="382198821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9CF4-B86E-409C-AC14-8DE20705D0DC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AFC-A63D-45D8-8F71-E8F7C5EF4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421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9CF4-B86E-409C-AC14-8DE20705D0DC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AFC-A63D-45D8-8F71-E8F7C5EF4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005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9CF4-B86E-409C-AC14-8DE20705D0DC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AFC-A63D-45D8-8F71-E8F7C5EF4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579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9CF4-B86E-409C-AC14-8DE20705D0DC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AFC-A63D-45D8-8F71-E8F7C5EF4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7939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9CF4-B86E-409C-AC14-8DE20705D0DC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AFC-A63D-45D8-8F71-E8F7C5EF4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815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9CF4-B86E-409C-AC14-8DE20705D0DC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AFC-A63D-45D8-8F71-E8F7C5EF4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740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9CF4-B86E-409C-AC14-8DE20705D0DC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AFC-A63D-45D8-8F71-E8F7C5EF4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34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9CF4-B86E-409C-AC14-8DE20705D0DC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AFC-A63D-45D8-8F71-E8F7C5EF4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59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9CF4-B86E-409C-AC14-8DE20705D0DC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AFC-A63D-45D8-8F71-E8F7C5EF4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309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9CF4-B86E-409C-AC14-8DE20705D0DC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AFC-A63D-45D8-8F71-E8F7C5EF4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534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9CF4-B86E-409C-AC14-8DE20705D0DC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AFC-A63D-45D8-8F71-E8F7C5EF4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088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C9CF4-B86E-409C-AC14-8DE20705D0DC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07AFC-A63D-45D8-8F71-E8F7C5EF4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88443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8804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5449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تسبیح 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حمدت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گویم ای خداوند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قلبم سراید نامت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ایمان می پذیرم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نیکوییت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جان من بخوان نامش را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23626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71005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او نزدم آید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ترکم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نکند پادشاه پادشاه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 هر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مشکلم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پیروز می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مانم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ایمان با ایمان</a:t>
            </a:r>
          </a:p>
          <a:p>
            <a:pPr algn="ctr" rtl="1">
              <a:lnSpc>
                <a:spcPct val="15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24895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7906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شادی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حمدت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می گویم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سرایم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سرایم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02116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7906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ها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ها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۴)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05855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زندگیم مسیح تو پادشاهی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قلبم سراید مسیح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پرستش و شکرگزاری 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دعاها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جان من بخوان مسیح را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51951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71005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او نزدم آید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ترکم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نکند پادشاه پادشاه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 هر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مشکلم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پیروز می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مانم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ایمان با ایمان</a:t>
            </a:r>
          </a:p>
          <a:p>
            <a:pPr algn="ctr" rtl="1">
              <a:lnSpc>
                <a:spcPct val="15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32727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7906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شادی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حمدت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می گویم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سرایم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سرایم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87806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7906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ها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ها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۴)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11154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</TotalTime>
  <Words>113</Words>
  <Application>Microsoft Office PowerPoint</Application>
  <PresentationFormat>Widescreen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11</cp:revision>
  <dcterms:created xsi:type="dcterms:W3CDTF">2018-08-21T20:47:49Z</dcterms:created>
  <dcterms:modified xsi:type="dcterms:W3CDTF">2025-05-06T13:14:35Z</dcterms:modified>
</cp:coreProperties>
</file>