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66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8393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07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98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5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03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71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18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22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6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44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34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32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305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195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07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752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117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59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485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605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136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06821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2756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6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2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مصیبت ها و در سختی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طوفانهای این دنیا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تنها یک چیز مرا</a:t>
            </a:r>
            <a:r>
              <a:rPr lang="en-GB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آرا</a:t>
            </a: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میست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که تو با من هستی ای عیسی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 نباشد مرا همدم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از هر سو جانم در سختیست</a:t>
            </a: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دانم نور امید تو</a:t>
            </a: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شکافنده هر تاریکیست</a:t>
            </a:r>
            <a:endParaRPr lang="ar-SA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3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تنها امید جانم عیسی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ستایم نامت را در هر جا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می‌دانم یک چیز را که تویی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 ابد در قلبم پادشاه</a:t>
            </a:r>
            <a:endParaRPr lang="ar-SA" sz="48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868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محبت بی مانندت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پوشانیدی زندگیم را</a:t>
            </a: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نترسم چون تویی سلطانم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هیاهوی این دنیا</a:t>
            </a:r>
            <a:endParaRPr lang="ar-SA" sz="48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165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 افتاده یا ایستاده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 خموده‌ام یا سربلند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این محبت توست ای عیسی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که گیرد دست من در هر وضع</a:t>
            </a:r>
            <a:endParaRPr lang="ar-SA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487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چیزی ندارم بهرت دهم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جز این تن و جانم خسته ام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تسلی ده و شفا ببخش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فیض تو گیرم من مرهم</a:t>
            </a:r>
            <a:endParaRPr lang="ar-SA" sz="4800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46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تنها امید جانم عیسی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ستایم نامت را در هر جا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می‌دانم یک چیز را که تویی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 ابد در قلبم پادشاه</a:t>
            </a:r>
            <a:endParaRPr lang="ar-SA" sz="48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13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2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محبت بی مانندت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پوشانیدی زندگیم را</a:t>
            </a: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نترسم چون تویی سلطانم</a:t>
            </a: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4800" b="1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هیاهوی این دنیا</a:t>
            </a:r>
            <a:endParaRPr lang="ar-SA" sz="4800" b="1" i="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841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160</Words>
  <Application>Microsoft Office PowerPoint</Application>
  <PresentationFormat>Widescreen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Century Gothic</vt:lpstr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6</cp:revision>
  <dcterms:modified xsi:type="dcterms:W3CDTF">2025-05-06T13:13:43Z</dcterms:modified>
</cp:coreProperties>
</file>