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1316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253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54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484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7534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334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985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039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855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313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617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21541-60E7-404C-BD4C-9BC3363E56A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168156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61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53AB42-307D-7A43-9824-98F42C4FD4ED}"/>
              </a:ext>
            </a:extLst>
          </p:cNvPr>
          <p:cNvSpPr/>
          <p:nvPr/>
        </p:nvSpPr>
        <p:spPr>
          <a:xfrm>
            <a:off x="0" y="0"/>
            <a:ext cx="12191999" cy="69213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امید برای ما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مسیحاست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امید برای ما عیساست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بازگردیم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 گناه به دور از ریا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بخشد و پاک سازد ما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462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683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25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2022-03-04T19:31:22Z</dcterms:created>
  <dcterms:modified xsi:type="dcterms:W3CDTF">2025-05-06T13:09:35Z</dcterms:modified>
</cp:coreProperties>
</file>