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E78F7180-FB04-1E48-BE3A-A446DC1A1EF8}"/>
    <pc:docChg chg="addSld delSld modSld sldOrd modMainMaster">
      <pc:chgData name="Niloofar Hosseini" userId="eb3e3110-2622-43cd-88f0-a4c46bd91734" providerId="ADAL" clId="{E78F7180-FB04-1E48-BE3A-A446DC1A1EF8}" dt="2023-11-13T12:07:45.138" v="48" actId="2696"/>
      <pc:docMkLst>
        <pc:docMk/>
      </pc:docMkLst>
      <pc:sldChg chg="addSp delSp modSp mod">
        <pc:chgData name="Niloofar Hosseini" userId="eb3e3110-2622-43cd-88f0-a4c46bd91734" providerId="ADAL" clId="{E78F7180-FB04-1E48-BE3A-A446DC1A1EF8}" dt="2023-11-13T12:05:41.294" v="28" actId="113"/>
        <pc:sldMkLst>
          <pc:docMk/>
          <pc:sldMk cId="0" sldId="256"/>
        </pc:sldMkLst>
        <pc:spChg chg="add del mod">
          <ac:chgData name="Niloofar Hosseini" userId="eb3e3110-2622-43cd-88f0-a4c46bd91734" providerId="ADAL" clId="{E78F7180-FB04-1E48-BE3A-A446DC1A1EF8}" dt="2023-11-13T12:05:26.502" v="27"/>
          <ac:spMkLst>
            <pc:docMk/>
            <pc:sldMk cId="0" sldId="256"/>
            <ac:spMk id="2" creationId="{BF7E44C0-4874-DC2E-BADF-D9660471C21B}"/>
          </ac:spMkLst>
        </pc:spChg>
        <pc:spChg chg="mod">
          <ac:chgData name="Niloofar Hosseini" userId="eb3e3110-2622-43cd-88f0-a4c46bd91734" providerId="ADAL" clId="{E78F7180-FB04-1E48-BE3A-A446DC1A1EF8}" dt="2023-11-13T12:05:41.294" v="28" actId="113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78F7180-FB04-1E48-BE3A-A446DC1A1EF8}" dt="2023-11-13T12:06:25.575" v="38" actId="255"/>
        <pc:sldMkLst>
          <pc:docMk/>
          <pc:sldMk cId="0" sldId="257"/>
        </pc:sldMkLst>
        <pc:spChg chg="mod">
          <ac:chgData name="Niloofar Hosseini" userId="eb3e3110-2622-43cd-88f0-a4c46bd91734" providerId="ADAL" clId="{E78F7180-FB04-1E48-BE3A-A446DC1A1EF8}" dt="2023-11-13T12:06:25.575" v="38" actId="255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78F7180-FB04-1E48-BE3A-A446DC1A1EF8}" dt="2023-11-13T12:07:16.041" v="43" actId="20578"/>
        <pc:sldMkLst>
          <pc:docMk/>
          <pc:sldMk cId="0" sldId="258"/>
        </pc:sldMkLst>
        <pc:spChg chg="mod">
          <ac:chgData name="Niloofar Hosseini" userId="eb3e3110-2622-43cd-88f0-a4c46bd91734" providerId="ADAL" clId="{E78F7180-FB04-1E48-BE3A-A446DC1A1EF8}" dt="2023-11-13T12:07:04.195" v="40" actId="255"/>
          <ac:spMkLst>
            <pc:docMk/>
            <pc:sldMk cId="0" sldId="258"/>
            <ac:spMk id="138" creationId="{00000000-0000-0000-0000-000000000000}"/>
          </ac:spMkLst>
        </pc:spChg>
      </pc:sldChg>
      <pc:sldChg chg="ord setBg">
        <pc:chgData name="Niloofar Hosseini" userId="eb3e3110-2622-43cd-88f0-a4c46bd91734" providerId="ADAL" clId="{E78F7180-FB04-1E48-BE3A-A446DC1A1EF8}" dt="2023-11-13T12:07:43.862" v="47" actId="20578"/>
        <pc:sldMkLst>
          <pc:docMk/>
          <pc:sldMk cId="498058992" sldId="261"/>
        </pc:sldMkLst>
      </pc:sldChg>
      <pc:sldChg chg="del setBg">
        <pc:chgData name="Niloofar Hosseini" userId="eb3e3110-2622-43cd-88f0-a4c46bd91734" providerId="ADAL" clId="{E78F7180-FB04-1E48-BE3A-A446DC1A1EF8}" dt="2023-11-13T12:07:45.138" v="48" actId="2696"/>
        <pc:sldMkLst>
          <pc:docMk/>
          <pc:sldMk cId="2999566434" sldId="262"/>
        </pc:sldMkLst>
      </pc:sldChg>
      <pc:sldChg chg="add">
        <pc:chgData name="Niloofar Hosseini" userId="eb3e3110-2622-43cd-88f0-a4c46bd91734" providerId="ADAL" clId="{E78F7180-FB04-1E48-BE3A-A446DC1A1EF8}" dt="2023-11-13T12:07:13.311" v="42" actId="2890"/>
        <pc:sldMkLst>
          <pc:docMk/>
          <pc:sldMk cId="103106101" sldId="263"/>
        </pc:sldMkLst>
      </pc:sldChg>
      <pc:sldChg chg="add">
        <pc:chgData name="Niloofar Hosseini" userId="eb3e3110-2622-43cd-88f0-a4c46bd91734" providerId="ADAL" clId="{E78F7180-FB04-1E48-BE3A-A446DC1A1EF8}" dt="2023-11-13T12:07:42.335" v="46" actId="2890"/>
        <pc:sldMkLst>
          <pc:docMk/>
          <pc:sldMk cId="3568776296" sldId="264"/>
        </pc:sldMkLst>
      </pc:sldChg>
      <pc:sldChg chg="del">
        <pc:chgData name="Niloofar Hosseini" userId="eb3e3110-2622-43cd-88f0-a4c46bd91734" providerId="ADAL" clId="{E78F7180-FB04-1E48-BE3A-A446DC1A1EF8}" dt="2023-11-13T12:07:10.658" v="41" actId="2696"/>
        <pc:sldMkLst>
          <pc:docMk/>
          <pc:sldMk cId="2775964943" sldId="265"/>
        </pc:sldMkLst>
      </pc:sldChg>
      <pc:sldMasterChg chg="setBg modSldLayout">
        <pc:chgData name="Niloofar Hosseini" userId="eb3e3110-2622-43cd-88f0-a4c46bd91734" providerId="ADAL" clId="{E78F7180-FB04-1E48-BE3A-A446DC1A1EF8}" dt="2023-11-13T12:03:35.542" v="2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7059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13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6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87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8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35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40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653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94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732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456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22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24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86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33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359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058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8226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531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-71919" y="0"/>
            <a:ext cx="1226391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اومدى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توى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وقتى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جونى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نداشت</a:t>
            </a:r>
            <a:endParaRPr lang="en-GB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وقتى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كه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عاقبتم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هيچ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سر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و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سامونى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نداشت</a:t>
            </a:r>
            <a:endParaRPr lang="fa-IR" sz="45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اشك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چشمم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رو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گرفتى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شدى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درمون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endParaRPr lang="fa-IR" sz="45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هيچ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كسى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جز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تو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نگفت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چى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میگذره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توى</a:t>
            </a:r>
            <a:r>
              <a:rPr lang="en-US" sz="45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endParaRPr lang="en-US" sz="45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-9624"/>
            <a:ext cx="12192000" cy="686762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fa-IR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دردى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درمون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ترسى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جون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بخشيدى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هرچى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گناه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شادى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كنند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آدمهاى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دنيا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آزادى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كنند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بزرگى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خدايى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لايقى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مهيبى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عجيبى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آخر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حقايقى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-9624"/>
            <a:ext cx="12192000" cy="686762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fa-IR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دردى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درمون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ترسى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جون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7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124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11</cp:revision>
  <dcterms:modified xsi:type="dcterms:W3CDTF">2025-05-06T13:09:18Z</dcterms:modified>
</cp:coreProperties>
</file>