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9" r:id="rId2"/>
    <p:sldId id="256" r:id="rId3"/>
    <p:sldId id="284" r:id="rId4"/>
    <p:sldId id="285" r:id="rId5"/>
    <p:sldId id="286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55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13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74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0508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تماشایی ترین تصویر دنیا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همون تصویر رویایی عشقه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اون اول که عاشق عشق رو فهمید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می‌دونسته که عشق خاک بهشته</a:t>
            </a: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65987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منم وقتی که عشقت رو درونم شعله ور دیدم</a:t>
            </a:r>
          </a:p>
          <a:p>
            <a:pPr algn="ctr">
              <a:lnSpc>
                <a:spcPct val="150000"/>
              </a:lnSpc>
            </a:pP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نفسهات جونمو جون داد و من رازتو فهمیدم</a:t>
            </a:r>
          </a:p>
          <a:p>
            <a:pPr algn="ctr">
              <a:lnSpc>
                <a:spcPct val="150000"/>
              </a:lnSpc>
            </a:pPr>
            <a:r>
              <a:rPr lang="fa-I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فهمیدم خدا بودی ولی نزدیکتری امروز</a:t>
            </a:r>
          </a:p>
          <a:p>
            <a:pPr algn="ctr">
              <a:lnSpc>
                <a:spcPct val="150000"/>
              </a:lnSpc>
            </a:pP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پشت من بهت گرمه پدر هستی برام هر روز</a:t>
            </a: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731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0508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این احساس زیباتر مگه هست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اسم تو پدر حرف زبون شه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چنان تار تنم بسته به پودت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هر چی تو بگی میگم همون شه</a:t>
            </a: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702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65987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بگو حرف دلت رو تا که من راهت رو بشناسم</a:t>
            </a:r>
          </a:p>
          <a:p>
            <a:pPr algn="ctr">
              <a:lnSpc>
                <a:spcPct val="150000"/>
              </a:lnSpc>
            </a:pP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بفهمم قلبتو تصویری از عشقت به دنیا شم</a:t>
            </a:r>
          </a:p>
          <a:p>
            <a:pPr algn="ctr">
              <a:lnSpc>
                <a:spcPct val="150000"/>
              </a:lnSpc>
            </a:pPr>
            <a:r>
              <a:rPr lang="fa-I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خدایی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که می‌خواد باشه پدر واسه همه دنیا</a:t>
            </a:r>
          </a:p>
          <a:p>
            <a:pPr algn="ctr">
              <a:lnSpc>
                <a:spcPct val="150000"/>
              </a:lnSpc>
            </a:pPr>
            <a:r>
              <a:rPr lang="fa-IR" sz="4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بده </a:t>
            </a:r>
            <a:r>
              <a:rPr lang="fa-I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آغوش گرمش رو نمونه هیچکسی تنها</a:t>
            </a:r>
            <a:endParaRPr lang="en-US" sz="3200" b="1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602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115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Calibri Light</vt:lpstr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14</cp:revision>
  <dcterms:modified xsi:type="dcterms:W3CDTF">2025-03-07T16:30:11Z</dcterms:modified>
</cp:coreProperties>
</file>