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0" r:id="rId2"/>
    <p:sldId id="256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D2237-2E1C-0142-BD63-6CF77149664F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30C-DF77-6843-805F-BE7833A6631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467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6857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01881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834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7961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6424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1657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0719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8547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4396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729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990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802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990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1117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188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9113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759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592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81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285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776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A9B5-239C-D547-A116-CB6A5557818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06724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724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64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867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تکمیل کرد او پیروزی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خون خود خرید ما را ، او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او اجر جاودانی ماست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9443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5421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 خداوند ، 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خداوند ، 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خداوند ، 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قلبم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811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313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قلبم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184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4839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پیروزیم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پیروزیم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(×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۳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522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32369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لا لا لا لا ........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9793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4839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آزادیم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آزادیم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(×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۳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790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32369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لا لا لا لا ........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625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313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قلبم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406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106</Words>
  <Application>Microsoft Office PowerPoint</Application>
  <PresentationFormat>Widescreen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2022-02-04T15:31:18Z</dcterms:created>
  <dcterms:modified xsi:type="dcterms:W3CDTF">2025-05-06T13:08:38Z</dcterms:modified>
</cp:coreProperties>
</file>