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2"/>
  </p:notesMasterIdLst>
  <p:sldIdLst>
    <p:sldId id="260" r:id="rId2"/>
    <p:sldId id="256" r:id="rId3"/>
    <p:sldId id="257" r:id="rId4"/>
    <p:sldId id="258" r:id="rId5"/>
    <p:sldId id="261" r:id="rId6"/>
    <p:sldId id="262" r:id="rId7"/>
    <p:sldId id="263" r:id="rId8"/>
    <p:sldId id="264" r:id="rId9"/>
    <p:sldId id="265" r:id="rId10"/>
    <p:sldId id="259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884" autoAdjust="0"/>
    <p:restoredTop sz="94687"/>
  </p:normalViewPr>
  <p:slideViewPr>
    <p:cSldViewPr snapToGrid="0" snapToObjects="1">
      <p:cViewPr varScale="1">
        <p:scale>
          <a:sx n="81" d="100"/>
          <a:sy n="81" d="100"/>
        </p:scale>
        <p:origin x="389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D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DD2237-2E1C-0142-BD63-6CF77149664F}" type="datetimeFigureOut">
              <a:rPr lang="en-DE" smtClean="0"/>
              <a:t>05/06/2025</a:t>
            </a:fld>
            <a:endParaRPr lang="en-D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D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AA030C-DF77-6843-805F-BE7833A66314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946760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0AA030C-DF77-6843-805F-BE7833A66314}" type="slidenum">
              <a:rPr lang="en-DE" smtClean="0"/>
              <a:t>1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16685705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0AA030C-DF77-6843-805F-BE7833A66314}" type="slidenum">
              <a:rPr lang="en-DE" smtClean="0"/>
              <a:t>10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4018812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0AA030C-DF77-6843-805F-BE7833A66314}" type="slidenum">
              <a:rPr lang="en-DE" smtClean="0"/>
              <a:t>2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1483497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0AA030C-DF77-6843-805F-BE7833A66314}" type="slidenum">
              <a:rPr lang="en-DE" smtClean="0"/>
              <a:t>3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40079617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0AA030C-DF77-6843-805F-BE7833A66314}" type="slidenum">
              <a:rPr lang="en-DE" smtClean="0"/>
              <a:t>4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0564247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0AA030C-DF77-6843-805F-BE7833A66314}" type="slidenum">
              <a:rPr lang="en-DE" smtClean="0"/>
              <a:t>5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405165726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0AA030C-DF77-6843-805F-BE7833A66314}" type="slidenum">
              <a:rPr lang="en-DE" smtClean="0"/>
              <a:t>6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63071990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0AA030C-DF77-6843-805F-BE7833A66314}" type="slidenum">
              <a:rPr lang="en-DE" smtClean="0"/>
              <a:t>7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18854717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0AA030C-DF77-6843-805F-BE7833A66314}" type="slidenum">
              <a:rPr lang="en-DE" smtClean="0"/>
              <a:t>8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22439629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0AA030C-DF77-6843-805F-BE7833A66314}" type="slidenum">
              <a:rPr lang="en-DE" smtClean="0"/>
              <a:t>9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3772903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8A9B5-239C-D547-A116-CB6A5557818B}" type="datetimeFigureOut">
              <a:rPr lang="en-DE" smtClean="0"/>
              <a:t>05/06/2025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8D407-67C0-E841-ABFE-00775BC6329F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2699070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8A9B5-239C-D547-A116-CB6A5557818B}" type="datetimeFigureOut">
              <a:rPr lang="en-DE" smtClean="0"/>
              <a:t>05/06/2025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8D407-67C0-E841-ABFE-00775BC6329F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0880229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8A9B5-239C-D547-A116-CB6A5557818B}" type="datetimeFigureOut">
              <a:rPr lang="en-DE" smtClean="0"/>
              <a:t>05/06/2025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8D407-67C0-E841-ABFE-00775BC6329F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4599061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8A9B5-239C-D547-A116-CB6A5557818B}" type="datetimeFigureOut">
              <a:rPr lang="en-DE" smtClean="0"/>
              <a:t>05/06/2025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8D407-67C0-E841-ABFE-00775BC6329F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1111785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8A9B5-239C-D547-A116-CB6A5557818B}" type="datetimeFigureOut">
              <a:rPr lang="en-DE" smtClean="0"/>
              <a:t>05/06/2025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8D407-67C0-E841-ABFE-00775BC6329F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4618805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8A9B5-239C-D547-A116-CB6A5557818B}" type="datetimeFigureOut">
              <a:rPr lang="en-DE" smtClean="0"/>
              <a:t>05/06/2025</a:t>
            </a:fld>
            <a:endParaRPr lang="en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8D407-67C0-E841-ABFE-00775BC6329F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3911350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8A9B5-239C-D547-A116-CB6A5557818B}" type="datetimeFigureOut">
              <a:rPr lang="en-DE" smtClean="0"/>
              <a:t>05/06/2025</a:t>
            </a:fld>
            <a:endParaRPr lang="en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8D407-67C0-E841-ABFE-00775BC6329F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4675905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8A9B5-239C-D547-A116-CB6A5557818B}" type="datetimeFigureOut">
              <a:rPr lang="en-DE" smtClean="0"/>
              <a:t>05/06/2025</a:t>
            </a:fld>
            <a:endParaRPr lang="en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8D407-67C0-E841-ABFE-00775BC6329F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1659224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8A9B5-239C-D547-A116-CB6A5557818B}" type="datetimeFigureOut">
              <a:rPr lang="en-DE" smtClean="0"/>
              <a:t>05/06/2025</a:t>
            </a:fld>
            <a:endParaRPr lang="en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8D407-67C0-E841-ABFE-00775BC6329F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318167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8A9B5-239C-D547-A116-CB6A5557818B}" type="datetimeFigureOut">
              <a:rPr lang="en-DE" smtClean="0"/>
              <a:t>05/06/2025</a:t>
            </a:fld>
            <a:endParaRPr lang="en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8D407-67C0-E841-ABFE-00775BC6329F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41028567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8A9B5-239C-D547-A116-CB6A5557818B}" type="datetimeFigureOut">
              <a:rPr lang="en-DE" smtClean="0"/>
              <a:t>05/06/2025</a:t>
            </a:fld>
            <a:endParaRPr lang="en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8D407-67C0-E841-ABFE-00775BC6329F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6377656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A8A9B5-239C-D547-A116-CB6A5557818B}" type="datetimeFigureOut">
              <a:rPr lang="en-DE" smtClean="0"/>
              <a:t>05/06/2025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28D407-67C0-E841-ABFE-00775BC6329F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91067245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647248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796403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69221D42-DFDC-5D42-9D08-C4C915BE6A5F}"/>
              </a:ext>
            </a:extLst>
          </p:cNvPr>
          <p:cNvSpPr/>
          <p:nvPr/>
        </p:nvSpPr>
        <p:spPr>
          <a:xfrm>
            <a:off x="1" y="0"/>
            <a:ext cx="12192000" cy="486755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تکمیل کرد او پیروزی را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عیسی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منجی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است 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با خون خود خرید ما را ، او خداوند است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هه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هللویاه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، او اجر جاودانی ماست</a:t>
            </a:r>
            <a:endParaRPr lang="en-US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6944375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69221D42-DFDC-5D42-9D08-C4C915BE6A5F}"/>
              </a:ext>
            </a:extLst>
          </p:cNvPr>
          <p:cNvSpPr/>
          <p:nvPr/>
        </p:nvSpPr>
        <p:spPr>
          <a:xfrm>
            <a:off x="1" y="0"/>
            <a:ext cx="12192000" cy="542154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40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سراییم</a:t>
            </a:r>
            <a:r>
              <a:rPr lang="fa-IR" sz="4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عیسی خداوند ، عیسی خداوند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عیسی خداوند ، عیسی خداوند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عیسی خداوند ، عیسی خداوند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اوست</a:t>
            </a:r>
            <a:r>
              <a:rPr lang="fa-IR" sz="4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در قلبم</a:t>
            </a:r>
            <a:endParaRPr lang="en-US" sz="4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8981191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69221D42-DFDC-5D42-9D08-C4C915BE6A5F}"/>
              </a:ext>
            </a:extLst>
          </p:cNvPr>
          <p:cNvSpPr/>
          <p:nvPr/>
        </p:nvSpPr>
        <p:spPr>
          <a:xfrm>
            <a:off x="1" y="0"/>
            <a:ext cx="12192000" cy="431355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40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هللویاه</a:t>
            </a:r>
            <a:r>
              <a:rPr lang="fa-IR" sz="4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 </a:t>
            </a:r>
            <a:r>
              <a:rPr lang="fa-IR" sz="48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هللویاه</a:t>
            </a:r>
            <a:r>
              <a:rPr lang="fa-IR" sz="4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 </a:t>
            </a:r>
            <a:r>
              <a:rPr lang="fa-IR" sz="48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هللویاه</a:t>
            </a:r>
            <a:r>
              <a:rPr lang="fa-IR" sz="4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 </a:t>
            </a:r>
            <a:r>
              <a:rPr lang="fa-IR" sz="48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هللویاه</a:t>
            </a:r>
            <a:endParaRPr lang="fa-IR" sz="4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هللویاه</a:t>
            </a:r>
            <a:r>
              <a:rPr lang="fa-IR" sz="4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 </a:t>
            </a:r>
            <a:r>
              <a:rPr lang="fa-IR" sz="48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هللویاه</a:t>
            </a:r>
            <a:r>
              <a:rPr lang="fa-IR" sz="4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اوست</a:t>
            </a:r>
            <a:r>
              <a:rPr lang="fa-IR" sz="4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در قلبم</a:t>
            </a:r>
            <a:endParaRPr lang="en-US" sz="4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3518457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69221D42-DFDC-5D42-9D08-C4C915BE6A5F}"/>
              </a:ext>
            </a:extLst>
          </p:cNvPr>
          <p:cNvSpPr/>
          <p:nvPr/>
        </p:nvSpPr>
        <p:spPr>
          <a:xfrm>
            <a:off x="1" y="0"/>
            <a:ext cx="12192000" cy="44839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4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پیروزیم</a:t>
            </a: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در نام عیسی</a:t>
            </a:r>
          </a:p>
          <a:p>
            <a:pPr algn="ctr" rtl="1">
              <a:lnSpc>
                <a:spcPct val="150000"/>
              </a:lnSpc>
            </a:pPr>
            <a:r>
              <a:rPr lang="fa-IR" sz="5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پیروزیم</a:t>
            </a: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در نام او</a:t>
            </a:r>
          </a:p>
          <a:p>
            <a:pPr algn="ctr" rtl="1">
              <a:lnSpc>
                <a:spcPct val="150000"/>
              </a:lnSpc>
            </a:pPr>
            <a:r>
              <a:rPr lang="fa-IR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(×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۳</a:t>
            </a:r>
            <a:r>
              <a:rPr lang="fa-IR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)</a:t>
            </a:r>
            <a:endParaRPr lang="en-US" sz="4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9852228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69221D42-DFDC-5D42-9D08-C4C915BE6A5F}"/>
              </a:ext>
            </a:extLst>
          </p:cNvPr>
          <p:cNvSpPr/>
          <p:nvPr/>
        </p:nvSpPr>
        <p:spPr>
          <a:xfrm>
            <a:off x="1" y="0"/>
            <a:ext cx="12192000" cy="323691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8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لا لا لا لا ........</a:t>
            </a:r>
            <a:endParaRPr lang="en-US" sz="4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8897938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69221D42-DFDC-5D42-9D08-C4C915BE6A5F}"/>
              </a:ext>
            </a:extLst>
          </p:cNvPr>
          <p:cNvSpPr/>
          <p:nvPr/>
        </p:nvSpPr>
        <p:spPr>
          <a:xfrm>
            <a:off x="1" y="0"/>
            <a:ext cx="12192000" cy="44839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4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آزادیم در نام عیسی</a:t>
            </a: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آزادیم در نام او</a:t>
            </a:r>
          </a:p>
          <a:p>
            <a:pPr algn="ctr" rtl="1">
              <a:lnSpc>
                <a:spcPct val="150000"/>
              </a:lnSpc>
            </a:pPr>
            <a:r>
              <a:rPr lang="fa-IR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(×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۳</a:t>
            </a:r>
            <a:r>
              <a:rPr lang="fa-IR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)</a:t>
            </a:r>
            <a:endParaRPr lang="en-US" sz="4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9879055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69221D42-DFDC-5D42-9D08-C4C915BE6A5F}"/>
              </a:ext>
            </a:extLst>
          </p:cNvPr>
          <p:cNvSpPr/>
          <p:nvPr/>
        </p:nvSpPr>
        <p:spPr>
          <a:xfrm>
            <a:off x="1" y="0"/>
            <a:ext cx="12192000" cy="323691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8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لا لا لا لا ........</a:t>
            </a:r>
            <a:endParaRPr lang="en-US" sz="4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6962503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69221D42-DFDC-5D42-9D08-C4C915BE6A5F}"/>
              </a:ext>
            </a:extLst>
          </p:cNvPr>
          <p:cNvSpPr/>
          <p:nvPr/>
        </p:nvSpPr>
        <p:spPr>
          <a:xfrm>
            <a:off x="1" y="0"/>
            <a:ext cx="12192000" cy="431355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4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هللویاه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هللویاه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هللویاه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هللویاه</a:t>
            </a: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هللویاه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هللویاه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اوست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در قلبم</a:t>
            </a:r>
            <a:endParaRPr lang="en-US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2640655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</TotalTime>
  <Words>106</Words>
  <Application>Microsoft Office PowerPoint</Application>
  <PresentationFormat>Widescreen</PresentationFormat>
  <Paragraphs>40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 Hosseini</dc:creator>
  <cp:lastModifiedBy>Yalda Mirshekar</cp:lastModifiedBy>
  <cp:revision>3</cp:revision>
  <dcterms:created xsi:type="dcterms:W3CDTF">2022-02-04T15:31:18Z</dcterms:created>
  <dcterms:modified xsi:type="dcterms:W3CDTF">2025-05-06T13:08:38Z</dcterms:modified>
</cp:coreProperties>
</file>