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72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518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144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784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409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2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701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048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061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597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397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0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7728-EC54-D04E-8359-B2FAD6973A07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902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18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5523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 نمایم خود را با حمد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خدا شکر که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هدیه نمودی عیسی را به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258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413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پدر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سرور من شکر که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هدیه نمودی عیسی را به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3633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413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فقر غنی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طریق خدای زنده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283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85218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فقر غنی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طریق خدای زنده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80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94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2022-03-04T13:56:27Z</dcterms:created>
  <dcterms:modified xsi:type="dcterms:W3CDTF">2025-05-06T13:01:36Z</dcterms:modified>
</cp:coreProperties>
</file>