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6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C44F30C-47F0-0E4C-B8E3-4F963C82A98E}"/>
    <pc:docChg chg="undo custSel modSld modMainMaster">
      <pc:chgData name="Niloofar Hosseini" userId="eb3e3110-2622-43cd-88f0-a4c46bd91734" providerId="ADAL" clId="{7C44F30C-47F0-0E4C-B8E3-4F963C82A98E}" dt="2024-05-29T14:34:19.125" v="159" actId="20577"/>
      <pc:docMkLst>
        <pc:docMk/>
      </pc:docMkLst>
      <pc:sldChg chg="addSp delSp modSp mod">
        <pc:chgData name="Niloofar Hosseini" userId="eb3e3110-2622-43cd-88f0-a4c46bd91734" providerId="ADAL" clId="{7C44F30C-47F0-0E4C-B8E3-4F963C82A98E}" dt="2024-05-29T14:33:31.591" v="74"/>
        <pc:sldMkLst>
          <pc:docMk/>
          <pc:sldMk cId="932879763" sldId="256"/>
        </pc:sldMkLst>
        <pc:spChg chg="add del mod">
          <ac:chgData name="Niloofar Hosseini" userId="eb3e3110-2622-43cd-88f0-a4c46bd91734" providerId="ADAL" clId="{7C44F30C-47F0-0E4C-B8E3-4F963C82A98E}" dt="2024-05-29T14:33:31.591" v="74"/>
          <ac:spMkLst>
            <pc:docMk/>
            <pc:sldMk cId="932879763" sldId="256"/>
            <ac:spMk id="2" creationId="{54338DB7-6182-C30B-08D2-92928B461B44}"/>
          </ac:spMkLst>
        </pc:spChg>
        <pc:spChg chg="mod">
          <ac:chgData name="Niloofar Hosseini" userId="eb3e3110-2622-43cd-88f0-a4c46bd91734" providerId="ADAL" clId="{7C44F30C-47F0-0E4C-B8E3-4F963C82A98E}" dt="2024-05-29T14:33:23.284" v="72" actId="20577"/>
          <ac:spMkLst>
            <pc:docMk/>
            <pc:sldMk cId="932879763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C44F30C-47F0-0E4C-B8E3-4F963C82A98E}" dt="2024-05-29T14:34:19.125" v="159" actId="20577"/>
        <pc:sldMkLst>
          <pc:docMk/>
          <pc:sldMk cId="2940518985" sldId="257"/>
        </pc:sldMkLst>
        <pc:spChg chg="mod">
          <ac:chgData name="Niloofar Hosseini" userId="eb3e3110-2622-43cd-88f0-a4c46bd91734" providerId="ADAL" clId="{7C44F30C-47F0-0E4C-B8E3-4F963C82A98E}" dt="2024-05-29T14:34:19.125" v="159" actId="20577"/>
          <ac:spMkLst>
            <pc:docMk/>
            <pc:sldMk cId="2940518985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7C44F30C-47F0-0E4C-B8E3-4F963C82A98E}" dt="2024-05-29T14:31:29.007" v="4"/>
        <pc:sldMkLst>
          <pc:docMk/>
          <pc:sldMk cId="1592362105" sldId="259"/>
        </pc:sldMkLst>
      </pc:sldChg>
      <pc:sldChg chg="setBg">
        <pc:chgData name="Niloofar Hosseini" userId="eb3e3110-2622-43cd-88f0-a4c46bd91734" providerId="ADAL" clId="{7C44F30C-47F0-0E4C-B8E3-4F963C82A98E}" dt="2024-05-29T14:31:33.166" v="6"/>
        <pc:sldMkLst>
          <pc:docMk/>
          <pc:sldMk cId="4254201006" sldId="260"/>
        </pc:sldMkLst>
      </pc:sldChg>
      <pc:sldMasterChg chg="setBg modSldLayout">
        <pc:chgData name="Niloofar Hosseini" userId="eb3e3110-2622-43cd-88f0-a4c46bd91734" providerId="ADAL" clId="{7C44F30C-47F0-0E4C-B8E3-4F963C82A98E}" dt="2024-05-29T14:31:20.114" v="2"/>
        <pc:sldMasterMkLst>
          <pc:docMk/>
          <pc:sldMasterMk cId="2359390429" sldId="2147483648"/>
        </pc:sldMasterMkLst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1339412320" sldId="2147483649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1335851085" sldId="2147483650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132885843" sldId="2147483651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3525762131" sldId="2147483652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1268016614" sldId="2147483653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4260496995" sldId="2147483654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3753985395" sldId="2147483655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114507087" sldId="2147483656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3739156082" sldId="2147483657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3062222598" sldId="2147483658"/>
          </pc:sldLayoutMkLst>
        </pc:sldLayoutChg>
        <pc:sldLayoutChg chg="setBg">
          <pc:chgData name="Niloofar Hosseini" userId="eb3e3110-2622-43cd-88f0-a4c46bd91734" providerId="ADAL" clId="{7C44F30C-47F0-0E4C-B8E3-4F963C82A98E}" dt="2024-05-29T14:31:20.114" v="2"/>
          <pc:sldLayoutMkLst>
            <pc:docMk/>
            <pc:sldMasterMk cId="2359390429" sldId="2147483648"/>
            <pc:sldLayoutMk cId="363015216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75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79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12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06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70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1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54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628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4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63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0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850FB-9056-45B7-AC1E-B387627EBDF8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654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236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88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 نمایم قلبم را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جانم را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7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11568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هرآنچه که تو خواهی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انجام ده اراده ات در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وجودم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را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18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201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22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2018-08-22T17:58:41Z</dcterms:created>
  <dcterms:modified xsi:type="dcterms:W3CDTF">2025-05-06T13:01:09Z</dcterms:modified>
</cp:coreProperties>
</file>