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56" r:id="rId3"/>
    <p:sldId id="257" r:id="rId4"/>
    <p:sldId id="266" r:id="rId5"/>
    <p:sldId id="267" r:id="rId6"/>
    <p:sldId id="268" r:id="rId7"/>
    <p:sldId id="269" r:id="rId8"/>
    <p:sldId id="270" r:id="rId9"/>
    <p:sldId id="271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8AD5CEED-4159-3A4E-921E-49DFEE745EE2}"/>
    <pc:docChg chg="addSld delSld modSld modMainMaster">
      <pc:chgData name="Niloofar Hosseini" userId="eb3e3110-2622-43cd-88f0-a4c46bd91734" providerId="ADAL" clId="{8AD5CEED-4159-3A4E-921E-49DFEE745EE2}" dt="2024-06-18T13:22:35.496" v="394" actId="20577"/>
      <pc:docMkLst>
        <pc:docMk/>
      </pc:docMkLst>
      <pc:sldChg chg="addSp delSp modSp mod">
        <pc:chgData name="Niloofar Hosseini" userId="eb3e3110-2622-43cd-88f0-a4c46bd91734" providerId="ADAL" clId="{8AD5CEED-4159-3A4E-921E-49DFEE745EE2}" dt="2024-06-18T13:20:55.811" v="221" actId="404"/>
        <pc:sldMkLst>
          <pc:docMk/>
          <pc:sldMk cId="3185162928" sldId="256"/>
        </pc:sldMkLst>
        <pc:spChg chg="add del mod">
          <ac:chgData name="Niloofar Hosseini" userId="eb3e3110-2622-43cd-88f0-a4c46bd91734" providerId="ADAL" clId="{8AD5CEED-4159-3A4E-921E-49DFEE745EE2}" dt="2024-06-18T13:18:12.144" v="120"/>
          <ac:spMkLst>
            <pc:docMk/>
            <pc:sldMk cId="3185162928" sldId="256"/>
            <ac:spMk id="2" creationId="{1EA21779-FBD7-B377-CB5B-93DA4989EEF5}"/>
          </ac:spMkLst>
        </pc:spChg>
        <pc:spChg chg="mod">
          <ac:chgData name="Niloofar Hosseini" userId="eb3e3110-2622-43cd-88f0-a4c46bd91734" providerId="ADAL" clId="{8AD5CEED-4159-3A4E-921E-49DFEE745EE2}" dt="2024-06-18T13:20:55.811" v="221" actId="404"/>
          <ac:spMkLst>
            <pc:docMk/>
            <pc:sldMk cId="3185162928" sldId="256"/>
            <ac:spMk id="4" creationId="{B66E974A-20EA-4564-ACA4-A41E946BE2C7}"/>
          </ac:spMkLst>
        </pc:spChg>
      </pc:sldChg>
      <pc:sldChg chg="modSp mod">
        <pc:chgData name="Niloofar Hosseini" userId="eb3e3110-2622-43cd-88f0-a4c46bd91734" providerId="ADAL" clId="{8AD5CEED-4159-3A4E-921E-49DFEE745EE2}" dt="2024-06-18T13:18:35.838" v="135" actId="403"/>
        <pc:sldMkLst>
          <pc:docMk/>
          <pc:sldMk cId="913917476" sldId="257"/>
        </pc:sldMkLst>
        <pc:spChg chg="mod">
          <ac:chgData name="Niloofar Hosseini" userId="eb3e3110-2622-43cd-88f0-a4c46bd91734" providerId="ADAL" clId="{8AD5CEED-4159-3A4E-921E-49DFEE745EE2}" dt="2024-06-18T13:18:35.838" v="135" actId="403"/>
          <ac:spMkLst>
            <pc:docMk/>
            <pc:sldMk cId="913917476" sldId="257"/>
            <ac:spMk id="4" creationId="{B66E974A-20EA-4564-ACA4-A41E946BE2C7}"/>
          </ac:spMkLst>
        </pc:spChg>
      </pc:sldChg>
      <pc:sldChg chg="del">
        <pc:chgData name="Niloofar Hosseini" userId="eb3e3110-2622-43cd-88f0-a4c46bd91734" providerId="ADAL" clId="{8AD5CEED-4159-3A4E-921E-49DFEE745EE2}" dt="2024-06-18T13:19:52.666" v="137" actId="2696"/>
        <pc:sldMkLst>
          <pc:docMk/>
          <pc:sldMk cId="4160963641" sldId="258"/>
        </pc:sldMkLst>
      </pc:sldChg>
      <pc:sldChg chg="del">
        <pc:chgData name="Niloofar Hosseini" userId="eb3e3110-2622-43cd-88f0-a4c46bd91734" providerId="ADAL" clId="{8AD5CEED-4159-3A4E-921E-49DFEE745EE2}" dt="2024-06-18T13:19:52.617" v="136" actId="2696"/>
        <pc:sldMkLst>
          <pc:docMk/>
          <pc:sldMk cId="4042621504" sldId="259"/>
        </pc:sldMkLst>
      </pc:sldChg>
      <pc:sldChg chg="del">
        <pc:chgData name="Niloofar Hosseini" userId="eb3e3110-2622-43cd-88f0-a4c46bd91734" providerId="ADAL" clId="{8AD5CEED-4159-3A4E-921E-49DFEE745EE2}" dt="2024-06-18T13:19:52.788" v="138" actId="2696"/>
        <pc:sldMkLst>
          <pc:docMk/>
          <pc:sldMk cId="384410430" sldId="260"/>
        </pc:sldMkLst>
      </pc:sldChg>
      <pc:sldChg chg="del">
        <pc:chgData name="Niloofar Hosseini" userId="eb3e3110-2622-43cd-88f0-a4c46bd91734" providerId="ADAL" clId="{8AD5CEED-4159-3A4E-921E-49DFEE745EE2}" dt="2024-06-18T13:19:52.919" v="139" actId="2696"/>
        <pc:sldMkLst>
          <pc:docMk/>
          <pc:sldMk cId="2529234182" sldId="261"/>
        </pc:sldMkLst>
      </pc:sldChg>
      <pc:sldChg chg="del">
        <pc:chgData name="Niloofar Hosseini" userId="eb3e3110-2622-43cd-88f0-a4c46bd91734" providerId="ADAL" clId="{8AD5CEED-4159-3A4E-921E-49DFEE745EE2}" dt="2024-06-18T13:19:53.070" v="140" actId="2696"/>
        <pc:sldMkLst>
          <pc:docMk/>
          <pc:sldMk cId="234815637" sldId="262"/>
        </pc:sldMkLst>
      </pc:sldChg>
      <pc:sldChg chg="del">
        <pc:chgData name="Niloofar Hosseini" userId="eb3e3110-2622-43cd-88f0-a4c46bd91734" providerId="ADAL" clId="{8AD5CEED-4159-3A4E-921E-49DFEE745EE2}" dt="2024-06-18T13:19:53.769" v="141" actId="2696"/>
        <pc:sldMkLst>
          <pc:docMk/>
          <pc:sldMk cId="1795338918" sldId="263"/>
        </pc:sldMkLst>
      </pc:sldChg>
      <pc:sldChg chg="setBg">
        <pc:chgData name="Niloofar Hosseini" userId="eb3e3110-2622-43cd-88f0-a4c46bd91734" providerId="ADAL" clId="{8AD5CEED-4159-3A4E-921E-49DFEE745EE2}" dt="2024-06-18T13:15:09.737" v="8"/>
        <pc:sldMkLst>
          <pc:docMk/>
          <pc:sldMk cId="1971600200" sldId="264"/>
        </pc:sldMkLst>
      </pc:sldChg>
      <pc:sldChg chg="setBg">
        <pc:chgData name="Niloofar Hosseini" userId="eb3e3110-2622-43cd-88f0-a4c46bd91734" providerId="ADAL" clId="{8AD5CEED-4159-3A4E-921E-49DFEE745EE2}" dt="2024-06-18T13:15:06.295" v="6"/>
        <pc:sldMkLst>
          <pc:docMk/>
          <pc:sldMk cId="2357620160" sldId="265"/>
        </pc:sldMkLst>
      </pc:sldChg>
      <pc:sldChg chg="modSp add mod">
        <pc:chgData name="Niloofar Hosseini" userId="eb3e3110-2622-43cd-88f0-a4c46bd91734" providerId="ADAL" clId="{8AD5CEED-4159-3A4E-921E-49DFEE745EE2}" dt="2024-06-18T13:21:15.088" v="228" actId="20577"/>
        <pc:sldMkLst>
          <pc:docMk/>
          <pc:sldMk cId="2967565863" sldId="266"/>
        </pc:sldMkLst>
        <pc:spChg chg="mod">
          <ac:chgData name="Niloofar Hosseini" userId="eb3e3110-2622-43cd-88f0-a4c46bd91734" providerId="ADAL" clId="{8AD5CEED-4159-3A4E-921E-49DFEE745EE2}" dt="2024-06-18T13:21:15.088" v="228" actId="20577"/>
          <ac:spMkLst>
            <pc:docMk/>
            <pc:sldMk cId="2967565863" sldId="266"/>
            <ac:spMk id="4" creationId="{B66E974A-20EA-4564-ACA4-A41E946BE2C7}"/>
          </ac:spMkLst>
        </pc:spChg>
      </pc:sldChg>
      <pc:sldChg chg="add replId">
        <pc:chgData name="Niloofar Hosseini" userId="eb3e3110-2622-43cd-88f0-a4c46bd91734" providerId="ADAL" clId="{8AD5CEED-4159-3A4E-921E-49DFEE745EE2}" dt="2024-06-18T13:19:56.185" v="142" actId="2890"/>
        <pc:sldMkLst>
          <pc:docMk/>
          <pc:sldMk cId="863048948" sldId="267"/>
        </pc:sldMkLst>
      </pc:sldChg>
      <pc:sldChg chg="modSp add mod">
        <pc:chgData name="Niloofar Hosseini" userId="eb3e3110-2622-43cd-88f0-a4c46bd91734" providerId="ADAL" clId="{8AD5CEED-4159-3A4E-921E-49DFEE745EE2}" dt="2024-06-18T13:21:50.797" v="301" actId="20577"/>
        <pc:sldMkLst>
          <pc:docMk/>
          <pc:sldMk cId="3246763198" sldId="268"/>
        </pc:sldMkLst>
        <pc:spChg chg="mod">
          <ac:chgData name="Niloofar Hosseini" userId="eb3e3110-2622-43cd-88f0-a4c46bd91734" providerId="ADAL" clId="{8AD5CEED-4159-3A4E-921E-49DFEE745EE2}" dt="2024-06-18T13:21:50.797" v="301" actId="20577"/>
          <ac:spMkLst>
            <pc:docMk/>
            <pc:sldMk cId="3246763198" sldId="268"/>
            <ac:spMk id="4" creationId="{B66E974A-20EA-4564-ACA4-A41E946BE2C7}"/>
          </ac:spMkLst>
        </pc:spChg>
      </pc:sldChg>
      <pc:sldChg chg="add replId">
        <pc:chgData name="Niloofar Hosseini" userId="eb3e3110-2622-43cd-88f0-a4c46bd91734" providerId="ADAL" clId="{8AD5CEED-4159-3A4E-921E-49DFEE745EE2}" dt="2024-06-18T13:21:31.326" v="229" actId="2890"/>
        <pc:sldMkLst>
          <pc:docMk/>
          <pc:sldMk cId="517344649" sldId="269"/>
        </pc:sldMkLst>
      </pc:sldChg>
      <pc:sldChg chg="modSp add mod">
        <pc:chgData name="Niloofar Hosseini" userId="eb3e3110-2622-43cd-88f0-a4c46bd91734" providerId="ADAL" clId="{8AD5CEED-4159-3A4E-921E-49DFEE745EE2}" dt="2024-06-18T13:22:35.496" v="394" actId="20577"/>
        <pc:sldMkLst>
          <pc:docMk/>
          <pc:sldMk cId="2061717275" sldId="270"/>
        </pc:sldMkLst>
        <pc:spChg chg="mod">
          <ac:chgData name="Niloofar Hosseini" userId="eb3e3110-2622-43cd-88f0-a4c46bd91734" providerId="ADAL" clId="{8AD5CEED-4159-3A4E-921E-49DFEE745EE2}" dt="2024-06-18T13:22:35.496" v="394" actId="20577"/>
          <ac:spMkLst>
            <pc:docMk/>
            <pc:sldMk cId="2061717275" sldId="270"/>
            <ac:spMk id="4" creationId="{B66E974A-20EA-4564-ACA4-A41E946BE2C7}"/>
          </ac:spMkLst>
        </pc:spChg>
      </pc:sldChg>
      <pc:sldChg chg="add replId">
        <pc:chgData name="Niloofar Hosseini" userId="eb3e3110-2622-43cd-88f0-a4c46bd91734" providerId="ADAL" clId="{8AD5CEED-4159-3A4E-921E-49DFEE745EE2}" dt="2024-06-18T13:21:57.023" v="302" actId="2890"/>
        <pc:sldMkLst>
          <pc:docMk/>
          <pc:sldMk cId="1921469033" sldId="271"/>
        </pc:sldMkLst>
      </pc:sldChg>
      <pc:sldMasterChg chg="setBg modSldLayout">
        <pc:chgData name="Niloofar Hosseini" userId="eb3e3110-2622-43cd-88f0-a4c46bd91734" providerId="ADAL" clId="{8AD5CEED-4159-3A4E-921E-49DFEE745EE2}" dt="2024-06-18T13:15:01.542" v="4"/>
        <pc:sldMasterMkLst>
          <pc:docMk/>
          <pc:sldMasterMk cId="1187004521" sldId="2147483648"/>
        </pc:sldMasterMkLst>
        <pc:sldLayoutChg chg="setBg">
          <pc:chgData name="Niloofar Hosseini" userId="eb3e3110-2622-43cd-88f0-a4c46bd91734" providerId="ADAL" clId="{8AD5CEED-4159-3A4E-921E-49DFEE745EE2}" dt="2024-06-18T13:15:01.542" v="4"/>
          <pc:sldLayoutMkLst>
            <pc:docMk/>
            <pc:sldMasterMk cId="1187004521" sldId="2147483648"/>
            <pc:sldLayoutMk cId="3422039156" sldId="2147483649"/>
          </pc:sldLayoutMkLst>
        </pc:sldLayoutChg>
        <pc:sldLayoutChg chg="setBg">
          <pc:chgData name="Niloofar Hosseini" userId="eb3e3110-2622-43cd-88f0-a4c46bd91734" providerId="ADAL" clId="{8AD5CEED-4159-3A4E-921E-49DFEE745EE2}" dt="2024-06-18T13:15:01.542" v="4"/>
          <pc:sldLayoutMkLst>
            <pc:docMk/>
            <pc:sldMasterMk cId="1187004521" sldId="2147483648"/>
            <pc:sldLayoutMk cId="277155078" sldId="2147483650"/>
          </pc:sldLayoutMkLst>
        </pc:sldLayoutChg>
        <pc:sldLayoutChg chg="setBg">
          <pc:chgData name="Niloofar Hosseini" userId="eb3e3110-2622-43cd-88f0-a4c46bd91734" providerId="ADAL" clId="{8AD5CEED-4159-3A4E-921E-49DFEE745EE2}" dt="2024-06-18T13:15:01.542" v="4"/>
          <pc:sldLayoutMkLst>
            <pc:docMk/>
            <pc:sldMasterMk cId="1187004521" sldId="2147483648"/>
            <pc:sldLayoutMk cId="4139419927" sldId="2147483651"/>
          </pc:sldLayoutMkLst>
        </pc:sldLayoutChg>
        <pc:sldLayoutChg chg="setBg">
          <pc:chgData name="Niloofar Hosseini" userId="eb3e3110-2622-43cd-88f0-a4c46bd91734" providerId="ADAL" clId="{8AD5CEED-4159-3A4E-921E-49DFEE745EE2}" dt="2024-06-18T13:15:01.542" v="4"/>
          <pc:sldLayoutMkLst>
            <pc:docMk/>
            <pc:sldMasterMk cId="1187004521" sldId="2147483648"/>
            <pc:sldLayoutMk cId="2313840061" sldId="2147483652"/>
          </pc:sldLayoutMkLst>
        </pc:sldLayoutChg>
        <pc:sldLayoutChg chg="setBg">
          <pc:chgData name="Niloofar Hosseini" userId="eb3e3110-2622-43cd-88f0-a4c46bd91734" providerId="ADAL" clId="{8AD5CEED-4159-3A4E-921E-49DFEE745EE2}" dt="2024-06-18T13:15:01.542" v="4"/>
          <pc:sldLayoutMkLst>
            <pc:docMk/>
            <pc:sldMasterMk cId="1187004521" sldId="2147483648"/>
            <pc:sldLayoutMk cId="1486328088" sldId="2147483653"/>
          </pc:sldLayoutMkLst>
        </pc:sldLayoutChg>
        <pc:sldLayoutChg chg="setBg">
          <pc:chgData name="Niloofar Hosseini" userId="eb3e3110-2622-43cd-88f0-a4c46bd91734" providerId="ADAL" clId="{8AD5CEED-4159-3A4E-921E-49DFEE745EE2}" dt="2024-06-18T13:15:01.542" v="4"/>
          <pc:sldLayoutMkLst>
            <pc:docMk/>
            <pc:sldMasterMk cId="1187004521" sldId="2147483648"/>
            <pc:sldLayoutMk cId="864468831" sldId="2147483654"/>
          </pc:sldLayoutMkLst>
        </pc:sldLayoutChg>
        <pc:sldLayoutChg chg="setBg">
          <pc:chgData name="Niloofar Hosseini" userId="eb3e3110-2622-43cd-88f0-a4c46bd91734" providerId="ADAL" clId="{8AD5CEED-4159-3A4E-921E-49DFEE745EE2}" dt="2024-06-18T13:15:01.542" v="4"/>
          <pc:sldLayoutMkLst>
            <pc:docMk/>
            <pc:sldMasterMk cId="1187004521" sldId="2147483648"/>
            <pc:sldLayoutMk cId="3704893522" sldId="2147483655"/>
          </pc:sldLayoutMkLst>
        </pc:sldLayoutChg>
        <pc:sldLayoutChg chg="setBg">
          <pc:chgData name="Niloofar Hosseini" userId="eb3e3110-2622-43cd-88f0-a4c46bd91734" providerId="ADAL" clId="{8AD5CEED-4159-3A4E-921E-49DFEE745EE2}" dt="2024-06-18T13:15:01.542" v="4"/>
          <pc:sldLayoutMkLst>
            <pc:docMk/>
            <pc:sldMasterMk cId="1187004521" sldId="2147483648"/>
            <pc:sldLayoutMk cId="2063105340" sldId="2147483656"/>
          </pc:sldLayoutMkLst>
        </pc:sldLayoutChg>
        <pc:sldLayoutChg chg="setBg">
          <pc:chgData name="Niloofar Hosseini" userId="eb3e3110-2622-43cd-88f0-a4c46bd91734" providerId="ADAL" clId="{8AD5CEED-4159-3A4E-921E-49DFEE745EE2}" dt="2024-06-18T13:15:01.542" v="4"/>
          <pc:sldLayoutMkLst>
            <pc:docMk/>
            <pc:sldMasterMk cId="1187004521" sldId="2147483648"/>
            <pc:sldLayoutMk cId="1342455360" sldId="2147483657"/>
          </pc:sldLayoutMkLst>
        </pc:sldLayoutChg>
        <pc:sldLayoutChg chg="setBg">
          <pc:chgData name="Niloofar Hosseini" userId="eb3e3110-2622-43cd-88f0-a4c46bd91734" providerId="ADAL" clId="{8AD5CEED-4159-3A4E-921E-49DFEE745EE2}" dt="2024-06-18T13:15:01.542" v="4"/>
          <pc:sldLayoutMkLst>
            <pc:docMk/>
            <pc:sldMasterMk cId="1187004521" sldId="2147483648"/>
            <pc:sldLayoutMk cId="1056771844" sldId="2147483658"/>
          </pc:sldLayoutMkLst>
        </pc:sldLayoutChg>
        <pc:sldLayoutChg chg="setBg">
          <pc:chgData name="Niloofar Hosseini" userId="eb3e3110-2622-43cd-88f0-a4c46bd91734" providerId="ADAL" clId="{8AD5CEED-4159-3A4E-921E-49DFEE745EE2}" dt="2024-06-18T13:15:01.542" v="4"/>
          <pc:sldLayoutMkLst>
            <pc:docMk/>
            <pc:sldMasterMk cId="1187004521" sldId="2147483648"/>
            <pc:sldLayoutMk cId="265482863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8A559-EFBC-43FF-8749-01820595F8F8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77DFA-C29D-4D9B-83E9-0A29782F61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5327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8A559-EFBC-43FF-8749-01820595F8F8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77DFA-C29D-4D9B-83E9-0A29782F61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2460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8A559-EFBC-43FF-8749-01820595F8F8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77DFA-C29D-4D9B-83E9-0A29782F61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2456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8A559-EFBC-43FF-8749-01820595F8F8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77DFA-C29D-4D9B-83E9-0A29782F61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0694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8A559-EFBC-43FF-8749-01820595F8F8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77DFA-C29D-4D9B-83E9-0A29782F61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2215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8A559-EFBC-43FF-8749-01820595F8F8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77DFA-C29D-4D9B-83E9-0A29782F61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596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8A559-EFBC-43FF-8749-01820595F8F8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77DFA-C29D-4D9B-83E9-0A29782F61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3636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8A559-EFBC-43FF-8749-01820595F8F8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77DFA-C29D-4D9B-83E9-0A29782F61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2377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8A559-EFBC-43FF-8749-01820595F8F8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77DFA-C29D-4D9B-83E9-0A29782F61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0519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8A559-EFBC-43FF-8749-01820595F8F8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77DFA-C29D-4D9B-83E9-0A29782F61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6300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8A559-EFBC-43FF-8749-01820595F8F8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77DFA-C29D-4D9B-83E9-0A29782F61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0074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28A559-EFBC-43FF-8749-01820595F8F8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77DFA-C29D-4D9B-83E9-0A29782F61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1170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576201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1600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66E974A-20EA-4564-ACA4-A41E946BE2C7}"/>
              </a:ext>
            </a:extLst>
          </p:cNvPr>
          <p:cNvSpPr/>
          <p:nvPr/>
        </p:nvSpPr>
        <p:spPr>
          <a:xfrm>
            <a:off x="1" y="0"/>
            <a:ext cx="12192000" cy="708745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هرچه دارم از ته دل تقدیم عیسی کنم</a:t>
            </a:r>
            <a:endParaRPr lang="en-US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پیوسته در حضور او با اطمینان پیش روم </a:t>
            </a:r>
            <a:endParaRPr lang="en-US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85162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66E974A-20EA-4564-ACA4-A41E946BE2C7}"/>
              </a:ext>
            </a:extLst>
          </p:cNvPr>
          <p:cNvSpPr/>
          <p:nvPr/>
        </p:nvSpPr>
        <p:spPr>
          <a:xfrm>
            <a:off x="1" y="0"/>
            <a:ext cx="12192000" cy="7103868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تقدیمت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کنم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تسلیمت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کنم</a:t>
            </a: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همه چیز را ای خداوند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تقدیمت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کنم</a:t>
            </a:r>
          </a:p>
          <a:p>
            <a:pPr algn="ctr" rtl="1">
              <a:lnSpc>
                <a:spcPct val="20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Times New Roman" panose="02020603050405020304" pitchFamily="18" charset="0"/>
              </a:rPr>
              <a:t>(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Times New Roman" panose="02020603050405020304" pitchFamily="18" charset="0"/>
              </a:rPr>
              <a:t>x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Times New Roman" panose="02020603050405020304" pitchFamily="18" charset="0"/>
              </a:rPr>
              <a:t>۲)</a:t>
            </a:r>
          </a:p>
          <a:p>
            <a:pPr algn="ctr" rtl="1">
              <a:lnSpc>
                <a:spcPct val="200000"/>
              </a:lnSpc>
            </a:pPr>
            <a:endParaRPr lang="fa-IR" sz="8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3917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66E974A-20EA-4564-ACA4-A41E946BE2C7}"/>
              </a:ext>
            </a:extLst>
          </p:cNvPr>
          <p:cNvSpPr/>
          <p:nvPr/>
        </p:nvSpPr>
        <p:spPr>
          <a:xfrm>
            <a:off x="1" y="0"/>
            <a:ext cx="12192000" cy="708745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با تواضع در پیش تخت خدا زانو زنم</a:t>
            </a:r>
          </a:p>
          <a:p>
            <a:pPr algn="ctr" rtl="1">
              <a:lnSpc>
                <a:spcPct val="20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از خوشی زودگذر این جهان دل بر کنم</a:t>
            </a:r>
            <a:endParaRPr lang="en-US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67565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66E974A-20EA-4564-ACA4-A41E946BE2C7}"/>
              </a:ext>
            </a:extLst>
          </p:cNvPr>
          <p:cNvSpPr/>
          <p:nvPr/>
        </p:nvSpPr>
        <p:spPr>
          <a:xfrm>
            <a:off x="1" y="0"/>
            <a:ext cx="12192000" cy="7103868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تقدیمت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کنم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تسلیمت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کنم</a:t>
            </a: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همه چیز را ای خداوند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تقدیمت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کنم</a:t>
            </a:r>
          </a:p>
          <a:p>
            <a:pPr algn="ctr" rtl="1">
              <a:lnSpc>
                <a:spcPct val="20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Times New Roman" panose="02020603050405020304" pitchFamily="18" charset="0"/>
              </a:rPr>
              <a:t>(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Times New Roman" panose="02020603050405020304" pitchFamily="18" charset="0"/>
              </a:rPr>
              <a:t>x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Times New Roman" panose="02020603050405020304" pitchFamily="18" charset="0"/>
              </a:rPr>
              <a:t>۲)</a:t>
            </a:r>
          </a:p>
          <a:p>
            <a:pPr algn="ctr" rtl="1">
              <a:lnSpc>
                <a:spcPct val="200000"/>
              </a:lnSpc>
            </a:pPr>
            <a:endParaRPr lang="fa-IR" sz="8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3048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66E974A-20EA-4564-ACA4-A41E946BE2C7}"/>
              </a:ext>
            </a:extLst>
          </p:cNvPr>
          <p:cNvSpPr/>
          <p:nvPr/>
        </p:nvSpPr>
        <p:spPr>
          <a:xfrm>
            <a:off x="1" y="0"/>
            <a:ext cx="12192000" cy="708745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زندگیم ای خداوند تقدیم دستهای توست</a:t>
            </a:r>
          </a:p>
          <a:p>
            <a:pPr algn="ctr" rtl="1">
              <a:lnSpc>
                <a:spcPct val="20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همواره </a:t>
            </a:r>
            <a:r>
              <a:rPr lang="fa-IR" sz="45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اعتمادم</a:t>
            </a: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بر خون </a:t>
            </a:r>
            <a:r>
              <a:rPr lang="fa-IR" sz="45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پربهای</a:t>
            </a: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توست</a:t>
            </a:r>
            <a:endParaRPr lang="en-US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467631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66E974A-20EA-4564-ACA4-A41E946BE2C7}"/>
              </a:ext>
            </a:extLst>
          </p:cNvPr>
          <p:cNvSpPr/>
          <p:nvPr/>
        </p:nvSpPr>
        <p:spPr>
          <a:xfrm>
            <a:off x="1" y="0"/>
            <a:ext cx="12192000" cy="7103868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تقدیمت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کنم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تسلیمت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کنم</a:t>
            </a: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همه چیز را ای خداوند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تقدیمت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کنم</a:t>
            </a:r>
          </a:p>
          <a:p>
            <a:pPr algn="ctr" rtl="1">
              <a:lnSpc>
                <a:spcPct val="20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Times New Roman" panose="02020603050405020304" pitchFamily="18" charset="0"/>
              </a:rPr>
              <a:t>(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Times New Roman" panose="02020603050405020304" pitchFamily="18" charset="0"/>
              </a:rPr>
              <a:t>x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Times New Roman" panose="02020603050405020304" pitchFamily="18" charset="0"/>
              </a:rPr>
              <a:t>۲)</a:t>
            </a:r>
          </a:p>
          <a:p>
            <a:pPr algn="ctr" rtl="1">
              <a:lnSpc>
                <a:spcPct val="200000"/>
              </a:lnSpc>
            </a:pPr>
            <a:endParaRPr lang="fa-IR" sz="8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73446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66E974A-20EA-4564-ACA4-A41E946BE2C7}"/>
              </a:ext>
            </a:extLst>
          </p:cNvPr>
          <p:cNvSpPr/>
          <p:nvPr/>
        </p:nvSpPr>
        <p:spPr>
          <a:xfrm>
            <a:off x="1" y="0"/>
            <a:ext cx="12192000" cy="708745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با </a:t>
            </a:r>
            <a:r>
              <a:rPr lang="fa-IR" sz="45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روحت</a:t>
            </a: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45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پرساز</a:t>
            </a: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45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وجودم</a:t>
            </a: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، شادی ، قوت ، کن عطا</a:t>
            </a:r>
          </a:p>
          <a:p>
            <a:pPr algn="ctr" rtl="1">
              <a:lnSpc>
                <a:spcPct val="20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با </a:t>
            </a:r>
            <a:r>
              <a:rPr lang="fa-IR" sz="45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کلامت</a:t>
            </a: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، با حضورت ، کن سیراب جان مرا</a:t>
            </a:r>
            <a:endParaRPr lang="en-US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617172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66E974A-20EA-4564-ACA4-A41E946BE2C7}"/>
              </a:ext>
            </a:extLst>
          </p:cNvPr>
          <p:cNvSpPr/>
          <p:nvPr/>
        </p:nvSpPr>
        <p:spPr>
          <a:xfrm>
            <a:off x="1" y="0"/>
            <a:ext cx="12192000" cy="7103868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تقدیمت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کنم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تسلیمت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کنم</a:t>
            </a: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همه چیز را ای خداوند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تقدیمت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کنم</a:t>
            </a:r>
          </a:p>
          <a:p>
            <a:pPr algn="ctr" rtl="1">
              <a:lnSpc>
                <a:spcPct val="20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Times New Roman" panose="02020603050405020304" pitchFamily="18" charset="0"/>
              </a:rPr>
              <a:t>(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Times New Roman" panose="02020603050405020304" pitchFamily="18" charset="0"/>
              </a:rPr>
              <a:t>x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Times New Roman" panose="02020603050405020304" pitchFamily="18" charset="0"/>
              </a:rPr>
              <a:t>۲)</a:t>
            </a:r>
          </a:p>
          <a:p>
            <a:pPr algn="ctr" rtl="1">
              <a:lnSpc>
                <a:spcPct val="200000"/>
              </a:lnSpc>
            </a:pPr>
            <a:endParaRPr lang="fa-IR" sz="8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1469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125</Words>
  <Application>Microsoft Office PowerPoint</Application>
  <PresentationFormat>Widescreen</PresentationFormat>
  <Paragraphs>32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Yalda Mirshekar</cp:lastModifiedBy>
  <cp:revision>4</cp:revision>
  <dcterms:created xsi:type="dcterms:W3CDTF">2020-10-14T11:55:15Z</dcterms:created>
  <dcterms:modified xsi:type="dcterms:W3CDTF">2025-05-06T13:00:44Z</dcterms:modified>
</cp:coreProperties>
</file>