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4"/>
    <p:restoredTop sz="94674"/>
  </p:normalViewPr>
  <p:slideViewPr>
    <p:cSldViewPr snapToGrid="0" snapToObjects="1">
      <p:cViewPr varScale="1">
        <p:scale>
          <a:sx n="80" d="100"/>
          <a:sy n="80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000A-54E0-884D-8E62-E67E77180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D28A5-3607-AF48-887C-B3C8192A2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A830-E9BE-9046-AA85-E831A1F7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66450-1D96-5645-92BF-44F3BF4D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21CFB-0964-7A41-B306-2DE5AFB2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64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696E-FEBB-3246-9F0A-DC2A1114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D2056-6FE2-5A42-BAD5-32E7B42D5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38E1A-0393-DD4D-A74B-9B95BBCE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3E4D7-5494-3F4C-9646-5AB8BC591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9DD99-77C7-3A47-862C-33DDFBDA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928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41A9F-E1D4-6B46-9C32-19612DE29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8CA61-6891-5446-9FA8-5E93B0BD6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41011-8BAE-FF46-BAD9-8CAD2D89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FF5DB-D297-5F44-96A3-8B64F581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FB018-4B82-554F-9177-A8C4B43C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156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4B2B-96E4-E540-8F6E-7D4295FD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5A0E3-1E03-5E41-A51D-704AC4CF6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5E85A-C0C5-AB47-83E1-B0E7B5A8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F94B0-4117-1347-B899-38CD62EE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DFF96-7B04-8A4B-90E8-660954FE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110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39B5-E903-AE41-AE14-C559069D7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C3C62-DA8D-6045-9690-49A2031F5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3C85D-342A-EC45-A0AC-8828F6FB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7A777-2C8B-AD4E-A9EB-84C9D2F2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8918E-2A8E-0745-ACF7-06417877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0661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3C51-1054-E34A-A860-FBF0C7FC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153E-EB12-F04A-B389-DBBBF5965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85895-C8EB-4245-ABF4-315F2C06A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482B8-ACF4-BE4D-BCD9-9A707FD3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322AF-5E39-7A49-AB25-CC253C05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33337-15D8-3244-92BF-2F5E7771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960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2054-DBC9-E14D-AED7-276F6862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1D353-B51E-F149-B3EC-01B4EFE73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DFEAB-AB4B-3F41-AC77-3CABF5CD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19501-E694-B844-89F6-5780BBD0E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78663-DBE4-AC43-9AFB-2124EC7D1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2440DE-7567-4C4B-BA00-58D7DE18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9F135-EE35-C441-A92F-DCB2DC19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75798D-1B26-D143-8308-2AE5A525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976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D0DCD-E4E8-C44E-8ACD-93B217A6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6E6EC2-26A1-1840-9AA3-A6DE511A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CCCFB-612F-8940-AB01-9856E713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7DA13-1A6A-1C4E-BE08-51511BE21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962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9E97D-74ED-A846-8F9D-94B08594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2618E4-4631-1E40-B280-9A6ADC15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D5AF8-28C0-1142-9315-17831079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72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7C9E8-A52D-AB47-A20D-E33CFB7F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1B36-A071-CD41-B85B-61C659B18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D531E-9E48-F648-B467-207B5D9D7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E87FD-3184-7344-84B8-755C1713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3045A-B5A3-A148-BD2A-301DC329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35719-39E1-9546-91D5-361E9724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5508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1165-445D-1445-B2B5-C33D8425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44FF6-0065-064B-B980-E77DC6113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ECC6B-8C44-604D-8B65-89813486B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3CCC9-36CB-7E4E-A3E1-C6569C1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BB4ED-DA4F-0548-8897-7DD6B82A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D40E1-68FD-D94F-9EFB-4DF8C2EE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450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E573A-2221-3947-ABEC-68D1F48A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7656A-1678-954F-A84E-2F3DBE138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8A64E-A8BE-9E4D-B9F2-9A1B33EDA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40F4-2BC3-F940-A14F-FA4D36A7344C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DBE99-0298-EC48-98AD-46F522E7E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91A93-76F5-5D45-B50F-F9383BB4B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B86F-1EB4-A541-99F2-5BC40D60CE8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05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شبی آرام و مقدس ، پر از صلح ، نورانی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مادر باکره و فرزندش ،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گردشان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می درخشد محبت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خوابیده در صلح آسمانی ، در صلح آسمانی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شبی آرام و مقدس ،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شبانان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با حیرت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به جلال او می نگرند ،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ملائک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هللویاه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می خوانند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عالم تولد یافت ، </a:t>
            </a: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تولد یافت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8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شبی آرام و مقدس ، محبت از آسمان آمد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نور خدایی از او درخشد ، حیات و نجات به عالم آمد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عیسای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خداوند تولد یافت ، عیسی مولود گشت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011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160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عیسای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خداوند تولد یافت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عیسای</a:t>
            </a: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خداوند تولد یافت</a:t>
            </a: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عیسی مولود گشت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845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2021-12-03T15:33:32Z</dcterms:created>
  <dcterms:modified xsi:type="dcterms:W3CDTF">2021-12-03T15:38:28Z</dcterms:modified>
</cp:coreProperties>
</file>