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56" y="2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5944-6CDE-494E-B9A8-04E2D828D66E}" type="datetimeFigureOut">
              <a:rPr lang="de-DE" smtClean="0"/>
              <a:t>16.10.2019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499C7-9AA3-4C5A-BFF3-26E38685BAA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5265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5944-6CDE-494E-B9A8-04E2D828D66E}" type="datetimeFigureOut">
              <a:rPr lang="de-DE" smtClean="0"/>
              <a:t>16.10.2019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499C7-9AA3-4C5A-BFF3-26E38685BAA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3331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5944-6CDE-494E-B9A8-04E2D828D66E}" type="datetimeFigureOut">
              <a:rPr lang="de-DE" smtClean="0"/>
              <a:t>16.10.2019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499C7-9AA3-4C5A-BFF3-26E38685BAA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2262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5944-6CDE-494E-B9A8-04E2D828D66E}" type="datetimeFigureOut">
              <a:rPr lang="de-DE" smtClean="0"/>
              <a:t>16.10.2019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499C7-9AA3-4C5A-BFF3-26E38685BAA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557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5944-6CDE-494E-B9A8-04E2D828D66E}" type="datetimeFigureOut">
              <a:rPr lang="de-DE" smtClean="0"/>
              <a:t>16.10.2019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499C7-9AA3-4C5A-BFF3-26E38685BAA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9053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5944-6CDE-494E-B9A8-04E2D828D66E}" type="datetimeFigureOut">
              <a:rPr lang="de-DE" smtClean="0"/>
              <a:t>16.10.2019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499C7-9AA3-4C5A-BFF3-26E38685BAA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7436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5944-6CDE-494E-B9A8-04E2D828D66E}" type="datetimeFigureOut">
              <a:rPr lang="de-DE" smtClean="0"/>
              <a:t>16.10.2019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499C7-9AA3-4C5A-BFF3-26E38685BAA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8013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5944-6CDE-494E-B9A8-04E2D828D66E}" type="datetimeFigureOut">
              <a:rPr lang="de-DE" smtClean="0"/>
              <a:t>16.10.2019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499C7-9AA3-4C5A-BFF3-26E38685BAA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674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5944-6CDE-494E-B9A8-04E2D828D66E}" type="datetimeFigureOut">
              <a:rPr lang="de-DE" smtClean="0"/>
              <a:t>16.10.2019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499C7-9AA3-4C5A-BFF3-26E38685BAA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8391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5944-6CDE-494E-B9A8-04E2D828D66E}" type="datetimeFigureOut">
              <a:rPr lang="de-DE" smtClean="0"/>
              <a:t>16.10.2019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499C7-9AA3-4C5A-BFF3-26E38685BAA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8335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5944-6CDE-494E-B9A8-04E2D828D66E}" type="datetimeFigureOut">
              <a:rPr lang="de-DE" smtClean="0"/>
              <a:t>16.10.2019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499C7-9AA3-4C5A-BFF3-26E38685BAA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537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85944-6CDE-494E-B9A8-04E2D828D66E}" type="datetimeFigureOut">
              <a:rPr lang="de-DE" smtClean="0"/>
              <a:t>16.10.2019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499C7-9AA3-4C5A-BFF3-26E38685BAA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097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8706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2240" y="91440"/>
            <a:ext cx="11948159" cy="4201150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cap="none" spc="0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lumMod val="95000"/>
                    <a:lumOff val="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8000" b="1" cap="none" spc="0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شــکــر  شــکــر </a:t>
            </a:r>
            <a:r>
              <a:rPr lang="en-GB" sz="8000" b="1" cap="none" spc="0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8000" b="1" cap="none" spc="0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عــیــســی</a:t>
            </a:r>
            <a:endParaRPr lang="en-GB" sz="8000" b="1" cap="none" spc="0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lumMod val="95000"/>
                    <a:lumOff val="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endParaRPr lang="en-GB" sz="1000" b="1" dirty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lumMod val="95000"/>
                    <a:lumOff val="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(</a:t>
            </a:r>
            <a:r>
              <a:rPr lang="fa-IR" sz="6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۳</a:t>
            </a:r>
            <a:r>
              <a:rPr lang="fa-IR" sz="54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)</a:t>
            </a:r>
            <a:endParaRPr lang="en-US" sz="5400" b="1" cap="none" spc="0" dirty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lumMod val="95000"/>
                    <a:lumOff val="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55498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2240" y="91440"/>
            <a:ext cx="11948159" cy="438581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600" b="1" cap="none" spc="0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lumMod val="95000"/>
                    <a:lumOff val="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8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حمد  و  سپاس  بر  تو</a:t>
            </a:r>
            <a:endParaRPr lang="en-GB" sz="8000" b="1" cap="none" spc="0" dirty="0" smtClean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lumMod val="95000"/>
                    <a:lumOff val="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endParaRPr lang="en-GB" sz="1000" b="1" dirty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lumMod val="95000"/>
                    <a:lumOff val="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8000" b="1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95000"/>
                      <a:lumOff val="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حمد  و  سپاس  بر  نامت</a:t>
            </a:r>
            <a:endParaRPr lang="en-US" sz="8000" b="1" cap="none" spc="0" dirty="0">
              <a:ln w="952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lumMod val="95000"/>
                    <a:lumOff val="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15543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7473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1</cp:revision>
  <dcterms:created xsi:type="dcterms:W3CDTF">2019-10-16T12:59:08Z</dcterms:created>
  <dcterms:modified xsi:type="dcterms:W3CDTF">2019-10-16T12:59:20Z</dcterms:modified>
</cp:coreProperties>
</file>