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BD1E-F00F-4DE9-B4C3-F4F394CB5BE1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14A5-02BC-4A5E-964C-9D1F6DF356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6233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BD1E-F00F-4DE9-B4C3-F4F394CB5BE1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14A5-02BC-4A5E-964C-9D1F6DF356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5416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BD1E-F00F-4DE9-B4C3-F4F394CB5BE1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14A5-02BC-4A5E-964C-9D1F6DF356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2510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BD1E-F00F-4DE9-B4C3-F4F394CB5BE1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14A5-02BC-4A5E-964C-9D1F6DF356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519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BD1E-F00F-4DE9-B4C3-F4F394CB5BE1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14A5-02BC-4A5E-964C-9D1F6DF356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1333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BD1E-F00F-4DE9-B4C3-F4F394CB5BE1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14A5-02BC-4A5E-964C-9D1F6DF356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5914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BD1E-F00F-4DE9-B4C3-F4F394CB5BE1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14A5-02BC-4A5E-964C-9D1F6DF356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649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BD1E-F00F-4DE9-B4C3-F4F394CB5BE1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14A5-02BC-4A5E-964C-9D1F6DF356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5654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BD1E-F00F-4DE9-B4C3-F4F394CB5BE1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14A5-02BC-4A5E-964C-9D1F6DF356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059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BD1E-F00F-4DE9-B4C3-F4F394CB5BE1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14A5-02BC-4A5E-964C-9D1F6DF356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5995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BD1E-F00F-4DE9-B4C3-F4F394CB5BE1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14A5-02BC-4A5E-964C-9D1F6DF356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547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FBD1E-F00F-4DE9-B4C3-F4F394CB5BE1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F14A5-02BC-4A5E-964C-9D1F6DF356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635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699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2971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" y="132080"/>
            <a:ext cx="11968479" cy="609397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en-GB" sz="32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en-GB" sz="75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73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شوق  روی  تو  صدای  تو</a:t>
            </a:r>
            <a:endParaRPr lang="en-GB" sz="73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endParaRPr lang="fa-IR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en-GB" sz="75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73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من  و  زیـر  و  زبـر کرد</a:t>
            </a:r>
            <a:endParaRPr lang="en-GB" sz="7300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endParaRPr lang="fa-IR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en-GB" sz="75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73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عشق  تو  هستی  من</a:t>
            </a:r>
            <a:endParaRPr lang="en-GB" sz="73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r" rtl="1"/>
            <a:r>
              <a:rPr lang="en-GB" sz="75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73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من  و حالی  دگـر  کرد</a:t>
            </a:r>
            <a:endParaRPr lang="en-US" sz="7300" b="1" cap="none" spc="0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9393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" y="132080"/>
            <a:ext cx="11968479" cy="609397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en-GB" sz="32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en-GB" sz="75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73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شوق  روی  تو  صدای  تو</a:t>
            </a:r>
            <a:endParaRPr lang="en-GB" sz="73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endParaRPr lang="fa-IR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en-GB" sz="75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73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من  و  زیـر  و  زبـر کرد</a:t>
            </a:r>
            <a:endParaRPr lang="en-GB" sz="7300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endParaRPr lang="fa-IR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en-GB" sz="75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73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با  تو  ای  هستی  من</a:t>
            </a:r>
            <a:endParaRPr lang="en-GB" sz="73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r" rtl="1"/>
            <a:r>
              <a:rPr lang="en-GB" sz="75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73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من  و حالی  دگـر  کرد</a:t>
            </a:r>
            <a:endParaRPr lang="en-US" sz="7300" b="1" cap="none" spc="0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5450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" y="132080"/>
            <a:ext cx="11968479" cy="609397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en-GB" sz="32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en-GB" sz="75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73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پدر  بنگر  به  حال  من</a:t>
            </a:r>
            <a:endParaRPr lang="en-GB" sz="73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endParaRPr lang="fa-IR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en-GB" sz="75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73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که  من  مشتاق  دیدارم</a:t>
            </a:r>
            <a:endParaRPr lang="en-GB" sz="7300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endParaRPr lang="fa-IR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en-GB" sz="75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73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نوازش کن به روح خود</a:t>
            </a:r>
            <a:endParaRPr lang="en-GB" sz="73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r" rtl="1"/>
            <a:r>
              <a:rPr lang="en-GB" sz="75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73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رها  از  قید  دنیا  من </a:t>
            </a:r>
            <a:endParaRPr lang="en-US" sz="7300" b="1" cap="none" spc="0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1821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" y="132080"/>
            <a:ext cx="11968479" cy="609397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en-GB" sz="32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en-GB" sz="75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73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ز خویش خود برون جستم</a:t>
            </a:r>
            <a:endParaRPr lang="en-GB" sz="73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endParaRPr lang="fa-IR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en-GB" sz="75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73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شدم سرمست دیدارت</a:t>
            </a:r>
            <a:endParaRPr lang="en-GB" sz="7300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endParaRPr lang="fa-IR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en-GB" sz="75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73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ز فیض بیکران تو</a:t>
            </a:r>
            <a:endParaRPr lang="en-GB" sz="73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r" rtl="1"/>
            <a:r>
              <a:rPr lang="en-GB" sz="75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73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چنان شیدای شیدا من</a:t>
            </a:r>
            <a:endParaRPr lang="en-US" sz="7300" b="1" cap="none" spc="0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6947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" y="132080"/>
            <a:ext cx="11968479" cy="609397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en-GB" sz="32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en-GB" sz="75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73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ببین  عیسی  منجی  من</a:t>
            </a:r>
            <a:endParaRPr lang="en-GB" sz="73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endParaRPr lang="fa-IR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en-GB" sz="75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73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تار و پودم  به تو بستست</a:t>
            </a:r>
            <a:endParaRPr lang="en-GB" sz="7300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endParaRPr lang="fa-IR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en-GB" sz="75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73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به فیض خود بپوشانم</a:t>
            </a:r>
            <a:endParaRPr lang="en-GB" sz="73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r" rtl="1"/>
            <a:r>
              <a:rPr lang="en-GB" sz="75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73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که من  ز  عشق تو مستم</a:t>
            </a:r>
            <a:endParaRPr lang="en-US" sz="7300" b="1" cap="none" spc="0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0183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" y="132080"/>
            <a:ext cx="11968479" cy="609397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en-GB" sz="32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en-GB" sz="75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73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شوق  وصلت آرزویم</a:t>
            </a:r>
            <a:endParaRPr lang="en-GB" sz="73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endParaRPr lang="fa-IR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en-GB" sz="75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73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روز و شب در جستجویم</a:t>
            </a:r>
            <a:endParaRPr lang="en-GB" sz="7300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endParaRPr lang="fa-IR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en-GB" sz="75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73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تا که بینم روی ماهت</a:t>
            </a:r>
            <a:endParaRPr lang="en-GB" sz="73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r" rtl="1"/>
            <a:r>
              <a:rPr lang="en-GB" sz="75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73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حسرت دل را بگویم</a:t>
            </a:r>
            <a:endParaRPr lang="en-US" sz="7300" b="1" cap="none" spc="0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2635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" y="132080"/>
            <a:ext cx="11968479" cy="609397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en-GB" sz="32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en-GB" sz="75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73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تا به عشقت دل ببستم</a:t>
            </a:r>
            <a:endParaRPr lang="en-GB" sz="73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endParaRPr lang="fa-IR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en-GB" sz="75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73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از همه عالم گسستم</a:t>
            </a:r>
            <a:endParaRPr lang="en-GB" sz="7300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endParaRPr lang="fa-IR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en-GB" sz="75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73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بی تو  ای شبان جانم</a:t>
            </a:r>
            <a:endParaRPr lang="en-GB" sz="73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r" rtl="1"/>
            <a:r>
              <a:rPr lang="en-GB" sz="75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73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کنج  تنهایی  نشستم</a:t>
            </a:r>
            <a:endParaRPr lang="en-US" sz="7300" b="1" cap="none" spc="0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7958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" y="132080"/>
            <a:ext cx="11968479" cy="609397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en-GB" sz="32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en-GB" sz="75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73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ببین  عیسی  منجی  من</a:t>
            </a:r>
            <a:endParaRPr lang="en-GB" sz="73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endParaRPr lang="fa-IR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en-GB" sz="75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73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تار و پودم  به تو بستست</a:t>
            </a:r>
            <a:endParaRPr lang="en-GB" sz="7300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endParaRPr lang="fa-IR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en-GB" sz="75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73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به فیض خود بپوشانم</a:t>
            </a:r>
            <a:endParaRPr lang="en-GB" sz="73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r" rtl="1"/>
            <a:r>
              <a:rPr lang="en-GB" sz="75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73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که من  ز  عشق تو مستم</a:t>
            </a:r>
            <a:endParaRPr lang="en-US" sz="7300" b="1" cap="none" spc="0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1591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190</Words>
  <Application>Microsoft Office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2019-10-16T11:33:00Z</dcterms:created>
  <dcterms:modified xsi:type="dcterms:W3CDTF">2019-10-16T11:34:49Z</dcterms:modified>
</cp:coreProperties>
</file>