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4" y="-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31D9DDB-68F9-C945-9906-02474E48CEAF}"/>
    <pc:docChg chg="addSld delSld modSld sldOrd modMainMaster">
      <pc:chgData name="Niloofar Hosseini" userId="eb3e3110-2622-43cd-88f0-a4c46bd91734" providerId="ADAL" clId="{A31D9DDB-68F9-C945-9906-02474E48CEAF}" dt="2024-06-18T09:23:16.656" v="306" actId="20578"/>
      <pc:docMkLst>
        <pc:docMk/>
      </pc:docMkLst>
      <pc:sldChg chg="addSp delSp modSp mod setBg">
        <pc:chgData name="Niloofar Hosseini" userId="eb3e3110-2622-43cd-88f0-a4c46bd91734" providerId="ADAL" clId="{A31D9DDB-68F9-C945-9906-02474E48CEAF}" dt="2024-06-18T09:21:55.526" v="109"/>
        <pc:sldMkLst>
          <pc:docMk/>
          <pc:sldMk cId="30904584" sldId="256"/>
        </pc:sldMkLst>
        <pc:spChg chg="add del mod">
          <ac:chgData name="Niloofar Hosseini" userId="eb3e3110-2622-43cd-88f0-a4c46bd91734" providerId="ADAL" clId="{A31D9DDB-68F9-C945-9906-02474E48CEAF}" dt="2024-06-18T09:21:55.526" v="109"/>
          <ac:spMkLst>
            <pc:docMk/>
            <pc:sldMk cId="30904584" sldId="256"/>
            <ac:spMk id="2" creationId="{39BF0622-57BC-FBA9-73B5-3D165C7BC28E}"/>
          </ac:spMkLst>
        </pc:spChg>
        <pc:spChg chg="mod">
          <ac:chgData name="Niloofar Hosseini" userId="eb3e3110-2622-43cd-88f0-a4c46bd91734" providerId="ADAL" clId="{A31D9DDB-68F9-C945-9906-02474E48CEAF}" dt="2024-06-18T09:21:49.943" v="104" actId="403"/>
          <ac:spMkLst>
            <pc:docMk/>
            <pc:sldMk cId="3090458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31D9DDB-68F9-C945-9906-02474E48CEAF}" dt="2024-06-18T09:21:53.687" v="105" actId="2696"/>
        <pc:sldMkLst>
          <pc:docMk/>
          <pc:sldMk cId="839648625" sldId="257"/>
        </pc:sldMkLst>
      </pc:sldChg>
      <pc:sldChg chg="del">
        <pc:chgData name="Niloofar Hosseini" userId="eb3e3110-2622-43cd-88f0-a4c46bd91734" providerId="ADAL" clId="{A31D9DDB-68F9-C945-9906-02474E48CEAF}" dt="2024-06-18T09:21:53.786" v="106" actId="2696"/>
        <pc:sldMkLst>
          <pc:docMk/>
          <pc:sldMk cId="4210345701" sldId="258"/>
        </pc:sldMkLst>
      </pc:sldChg>
      <pc:sldChg chg="setBg">
        <pc:chgData name="Niloofar Hosseini" userId="eb3e3110-2622-43cd-88f0-a4c46bd91734" providerId="ADAL" clId="{A31D9DDB-68F9-C945-9906-02474E48CEAF}" dt="2024-06-18T09:20:18.516" v="6"/>
        <pc:sldMkLst>
          <pc:docMk/>
          <pc:sldMk cId="2826062304" sldId="260"/>
        </pc:sldMkLst>
      </pc:sldChg>
      <pc:sldChg chg="setBg">
        <pc:chgData name="Niloofar Hosseini" userId="eb3e3110-2622-43cd-88f0-a4c46bd91734" providerId="ADAL" clId="{A31D9DDB-68F9-C945-9906-02474E48CEAF}" dt="2024-06-18T09:19:44.788" v="4"/>
        <pc:sldMkLst>
          <pc:docMk/>
          <pc:sldMk cId="1693756856" sldId="261"/>
        </pc:sldMkLst>
      </pc:sldChg>
      <pc:sldChg chg="modSp add mod">
        <pc:chgData name="Niloofar Hosseini" userId="eb3e3110-2622-43cd-88f0-a4c46bd91734" providerId="ADAL" clId="{A31D9DDB-68F9-C945-9906-02474E48CEAF}" dt="2024-06-18T09:22:38.967" v="208" actId="403"/>
        <pc:sldMkLst>
          <pc:docMk/>
          <pc:sldMk cId="1037142090" sldId="262"/>
        </pc:sldMkLst>
        <pc:spChg chg="mod">
          <ac:chgData name="Niloofar Hosseini" userId="eb3e3110-2622-43cd-88f0-a4c46bd91734" providerId="ADAL" clId="{A31D9DDB-68F9-C945-9906-02474E48CEAF}" dt="2024-06-18T09:22:38.967" v="208" actId="403"/>
          <ac:spMkLst>
            <pc:docMk/>
            <pc:sldMk cId="1037142090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31D9DDB-68F9-C945-9906-02474E48CEAF}" dt="2024-06-18T09:21:54.345" v="107" actId="2696"/>
        <pc:sldMkLst>
          <pc:docMk/>
          <pc:sldMk cId="4102339184" sldId="262"/>
        </pc:sldMkLst>
      </pc:sldChg>
      <pc:sldChg chg="modSp add mod ord">
        <pc:chgData name="Niloofar Hosseini" userId="eb3e3110-2622-43cd-88f0-a4c46bd91734" providerId="ADAL" clId="{A31D9DDB-68F9-C945-9906-02474E48CEAF}" dt="2024-06-18T09:23:16.656" v="306" actId="20578"/>
        <pc:sldMkLst>
          <pc:docMk/>
          <pc:sldMk cId="1464381966" sldId="263"/>
        </pc:sldMkLst>
        <pc:spChg chg="mod">
          <ac:chgData name="Niloofar Hosseini" userId="eb3e3110-2622-43cd-88f0-a4c46bd91734" providerId="ADAL" clId="{A31D9DDB-68F9-C945-9906-02474E48CEAF}" dt="2024-06-18T09:23:10.300" v="304" actId="20577"/>
          <ac:spMkLst>
            <pc:docMk/>
            <pc:sldMk cId="1464381966" sldId="263"/>
            <ac:spMk id="4" creationId="{00000000-0000-0000-0000-000000000000}"/>
          </ac:spMkLst>
        </pc:spChg>
      </pc:sldChg>
      <pc:sldChg chg="add">
        <pc:chgData name="Niloofar Hosseini" userId="eb3e3110-2622-43cd-88f0-a4c46bd91734" providerId="ADAL" clId="{A31D9DDB-68F9-C945-9906-02474E48CEAF}" dt="2024-06-18T09:23:14.454" v="305" actId="2890"/>
        <pc:sldMkLst>
          <pc:docMk/>
          <pc:sldMk cId="3578769777" sldId="264"/>
        </pc:sldMkLst>
      </pc:sldChg>
      <pc:sldMasterChg chg="setBg modSldLayout">
        <pc:chgData name="Niloofar Hosseini" userId="eb3e3110-2622-43cd-88f0-a4c46bd91734" providerId="ADAL" clId="{A31D9DDB-68F9-C945-9906-02474E48CEAF}" dt="2024-06-18T09:19:39.388" v="2"/>
        <pc:sldMasterMkLst>
          <pc:docMk/>
          <pc:sldMasterMk cId="4094546125" sldId="2147483648"/>
        </pc:sldMasterMkLst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742977313" sldId="2147483649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3360437388" sldId="2147483650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780248021" sldId="2147483651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922247724" sldId="2147483652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466541330" sldId="2147483653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3129697024" sldId="2147483654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2434076453" sldId="2147483655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193386075" sldId="2147483656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130508864" sldId="2147483657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473489060" sldId="2147483658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736049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9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09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16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88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25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48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5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99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8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29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6DF2-B2A7-450A-9FD3-E5B4FE564F9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5093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375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134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خواهم هر روز با تو راه روم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صدایت را بشنوم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مژده‌ی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خوش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نجاتت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 همه جا رسانم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0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008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سلطان قلبم تویی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مهر تو بی همتا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خواهم هر روز با تو راه روم صدایت بشنوم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7142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134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اراده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 نجویم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ببخش مرا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مسیحم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خواهم سویت شتابان دوم با تو راه روم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4381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008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سلطان قلبم تویی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مهر تو بی همتا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خواهم هر روز با تو راه روم صدایت بشنوم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876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606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75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2018-08-22T18:06:23Z</dcterms:created>
  <dcterms:modified xsi:type="dcterms:W3CDTF">2025-05-06T12:59:25Z</dcterms:modified>
</cp:coreProperties>
</file>