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65" r:id="rId3"/>
    <p:sldId id="276" r:id="rId4"/>
    <p:sldId id="277" r:id="rId5"/>
    <p:sldId id="278" r:id="rId6"/>
    <p:sldId id="279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8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43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8D1AD-3044-0447-B5C2-59A38F5D7A7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FD4BB-2C18-6242-B3DD-9063B3C7138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094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753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739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6902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4394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8604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7563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021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4162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651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606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3839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3274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89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7784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338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167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55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4565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F3DF-8738-7B49-8E94-1C91D5A5C03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46951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39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4017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بهر صلیبت 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آن خون پر بهایت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شرم و گناهم بردی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مهر خود و فیض عظیمت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4017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بهر محبتت 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بهر زخمهای تو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خونت مرا شستی و بخشیدی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آغوشم گرفتی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12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4017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بره خدا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لایق حمد است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تاج جلالش دهیم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 پیروز بر دنیا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413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4017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پسر خدا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تخت جلال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محبوب آسمان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مصلوب شد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74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بره خدا</a:t>
            </a:r>
          </a:p>
          <a:p>
            <a:pPr algn="ctr" rtl="1"/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لایق حمد است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31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96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60</Words>
  <Application>Microsoft Office PowerPoint</Application>
  <PresentationFormat>Widescreen</PresentationFormat>
  <Paragraphs>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2021-12-06T13:02:10Z</dcterms:created>
  <dcterms:modified xsi:type="dcterms:W3CDTF">2025-05-06T12:56:24Z</dcterms:modified>
</cp:coreProperties>
</file>