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35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42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D8DCC-92A4-B048-BE63-4D43F10438A9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16FA-190B-374F-837E-07E8957967E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55576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D8DCC-92A4-B048-BE63-4D43F10438A9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16FA-190B-374F-837E-07E8957967E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44717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D8DCC-92A4-B048-BE63-4D43F10438A9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16FA-190B-374F-837E-07E8957967E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297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D8DCC-92A4-B048-BE63-4D43F10438A9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16FA-190B-374F-837E-07E8957967E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31797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D8DCC-92A4-B048-BE63-4D43F10438A9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16FA-190B-374F-837E-07E8957967E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83917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D8DCC-92A4-B048-BE63-4D43F10438A9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16FA-190B-374F-837E-07E8957967E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3959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D8DCC-92A4-B048-BE63-4D43F10438A9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16FA-190B-374F-837E-07E8957967E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2593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D8DCC-92A4-B048-BE63-4D43F10438A9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16FA-190B-374F-837E-07E8957967E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47362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D8DCC-92A4-B048-BE63-4D43F10438A9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16FA-190B-374F-837E-07E8957967E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7258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D8DCC-92A4-B048-BE63-4D43F10438A9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16FA-190B-374F-837E-07E8957967E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63251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D8DCC-92A4-B048-BE63-4D43F10438A9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16FA-190B-374F-837E-07E8957967E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36993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D8DCC-92A4-B048-BE63-4D43F10438A9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516FA-190B-374F-837E-07E8957967E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93956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4040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5450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DD79392-C7B0-F34B-926B-67A003E3C422}"/>
              </a:ext>
            </a:extLst>
          </p:cNvPr>
          <p:cNvSpPr/>
          <p:nvPr/>
        </p:nvSpPr>
        <p:spPr>
          <a:xfrm>
            <a:off x="0" y="0"/>
            <a:ext cx="12192000" cy="68809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شاهد هستم شاهد تو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سرور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وصف تو سرود خوانم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وقتی زنده ام</a:t>
            </a: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63772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DD79392-C7B0-F34B-926B-67A003E3C422}"/>
              </a:ext>
            </a:extLst>
          </p:cNvPr>
          <p:cNvSpPr/>
          <p:nvPr/>
        </p:nvSpPr>
        <p:spPr>
          <a:xfrm>
            <a:off x="0" y="0"/>
            <a:ext cx="12192000" cy="68809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یاد آرم چه ها کردی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 نجات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ترس و شک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لعنتها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امروز من آزادم</a:t>
            </a: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83201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DD79392-C7B0-F34B-926B-67A003E3C422}"/>
              </a:ext>
            </a:extLst>
          </p:cNvPr>
          <p:cNvSpPr/>
          <p:nvPr/>
        </p:nvSpPr>
        <p:spPr>
          <a:xfrm>
            <a:off x="0" y="0"/>
            <a:ext cx="12192000" cy="689034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را می پرستم با هرآنچه دارم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خداوند ملجای من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پادشاه و سلطان قلبم</a:t>
            </a:r>
          </a:p>
          <a:p>
            <a:pPr algn="ctr" rtl="1">
              <a:lnSpc>
                <a:spcPct val="150000"/>
              </a:lnSpc>
            </a:pPr>
            <a:endParaRPr lang="fa-IR" sz="9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60961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DD79392-C7B0-F34B-926B-67A003E3C422}"/>
              </a:ext>
            </a:extLst>
          </p:cNvPr>
          <p:cNvSpPr/>
          <p:nvPr/>
        </p:nvSpPr>
        <p:spPr>
          <a:xfrm>
            <a:off x="0" y="0"/>
            <a:ext cx="12192000" cy="689034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را می ستایم با قلب و وجودم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پناهگاه و امید من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عشق تو مانم</a:t>
            </a:r>
          </a:p>
          <a:p>
            <a:pPr algn="ctr" rtl="1">
              <a:lnSpc>
                <a:spcPct val="150000"/>
              </a:lnSpc>
            </a:pPr>
            <a:endParaRPr lang="fa-IR" sz="9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24791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DD79392-C7B0-F34B-926B-67A003E3C422}"/>
              </a:ext>
            </a:extLst>
          </p:cNvPr>
          <p:cNvSpPr/>
          <p:nvPr/>
        </p:nvSpPr>
        <p:spPr>
          <a:xfrm>
            <a:off x="0" y="0"/>
            <a:ext cx="12192000" cy="68809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شاهد هستم شاهد تو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مرا بخشیدی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زخم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هایم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شفا دادی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پدر آسمانی</a:t>
            </a: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98819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DD79392-C7B0-F34B-926B-67A003E3C422}"/>
              </a:ext>
            </a:extLst>
          </p:cNvPr>
          <p:cNvSpPr/>
          <p:nvPr/>
        </p:nvSpPr>
        <p:spPr>
          <a:xfrm>
            <a:off x="0" y="0"/>
            <a:ext cx="12192000" cy="688098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عشق و شادی و آرامش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جز خواب چیزی نبود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تبدیل یافتم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فیضت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خوانم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اوج بیداری</a:t>
            </a: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36595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DD79392-C7B0-F34B-926B-67A003E3C422}"/>
              </a:ext>
            </a:extLst>
          </p:cNvPr>
          <p:cNvSpPr/>
          <p:nvPr/>
        </p:nvSpPr>
        <p:spPr>
          <a:xfrm>
            <a:off x="0" y="0"/>
            <a:ext cx="12192000" cy="689034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را می پرستم با هرآنچه دارم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خداوند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ملجای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پادشاه و سلطان قلبم</a:t>
            </a:r>
          </a:p>
          <a:p>
            <a:pPr algn="ctr" rtl="1">
              <a:lnSpc>
                <a:spcPct val="150000"/>
              </a:lnSpc>
            </a:pPr>
            <a:endParaRPr lang="fa-IR" sz="9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74979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DD79392-C7B0-F34B-926B-67A003E3C422}"/>
              </a:ext>
            </a:extLst>
          </p:cNvPr>
          <p:cNvSpPr/>
          <p:nvPr/>
        </p:nvSpPr>
        <p:spPr>
          <a:xfrm>
            <a:off x="0" y="0"/>
            <a:ext cx="12192000" cy="689034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را می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ستایم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با قلب و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وجودم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پناهگاه و امید من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عشق تو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مانم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9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88986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126</Words>
  <Application>Microsoft Office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2022-03-17T16:40:40Z</dcterms:created>
  <dcterms:modified xsi:type="dcterms:W3CDTF">2025-05-06T12:52:34Z</dcterms:modified>
</cp:coreProperties>
</file>