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19"/>
    <p:restoredTop sz="94640"/>
  </p:normalViewPr>
  <p:slideViewPr>
    <p:cSldViewPr snapToGrid="0">
      <p:cViewPr varScale="1">
        <p:scale>
          <a:sx n="81" d="100"/>
          <a:sy n="81" d="100"/>
        </p:scale>
        <p:origin x="43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190771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52045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160493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40816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049042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64797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221435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0674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934781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287084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994821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BA1854-50FF-9B48-B732-9D05A640F084}" type="datetimeFigureOut">
              <a:rPr lang="en-DE" smtClean="0"/>
              <a:t>04/29/2025</a:t>
            </a:fld>
            <a:endParaRPr lang="en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68E54-C82E-CA44-9613-9564498787E4}" type="slidenum">
              <a:rPr lang="en-DE" smtClean="0"/>
              <a:t>‹#›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33810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10841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خوانیم نام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پاک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بینیم جلال تو را ای عیسی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074949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0368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شاه بودی تو انسان شدی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ای پادشاه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لشکرها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خدا بودی فدا شدی 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در راه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جلجتا</a:t>
            </a: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39844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بر روی صلیب بودی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عشق از خون تو جاری شد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نفس آخر گفتی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گناهانت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بخشیده شد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17180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خوانیم نام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پاک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بینیم جلال تو را ای عیسی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342455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557530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روز سوم آمد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تو از مرگ برخاستی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فدیه گشتی تو بهر ما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عهد خود را نگاه داشتی</a:t>
            </a:r>
          </a:p>
        </p:txBody>
      </p:sp>
    </p:spTree>
    <p:extLst>
      <p:ext uri="{BB962C8B-B14F-4D97-AF65-F5344CB8AC3E}">
        <p14:creationId xmlns:p14="http://schemas.microsoft.com/office/powerpoint/2010/main" val="1934091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با آتش و بادی عظیم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خود را فرستادی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چون پر کردی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یارانت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کلیسایت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فراخواندی</a:t>
            </a: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4358433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خوانیم نام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قدوس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و پاک تو را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</a:t>
            </a:r>
            <a:r>
              <a:rPr lang="fa-IR" sz="5400" b="1" dirty="0" err="1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هللویاه</a:t>
            </a: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بینیم جلال تو را ای عیسی</a:t>
            </a:r>
          </a:p>
          <a:p>
            <a:pPr algn="ctr" rtl="1">
              <a:lnSpc>
                <a:spcPct val="150000"/>
              </a:lnSpc>
            </a:pPr>
            <a:endParaRPr lang="fa-IR" sz="54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811482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تو التیام بخشی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 قلب هر دل شکسته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تو آزاد می سازی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روح اسیر و محبوس را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595685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082E64B3-F335-F24B-FB82-BF86B93CD8C4}"/>
              </a:ext>
            </a:extLst>
          </p:cNvPr>
          <p:cNvSpPr/>
          <p:nvPr/>
        </p:nvSpPr>
        <p:spPr>
          <a:xfrm>
            <a:off x="0" y="0"/>
            <a:ext cx="12191999" cy="68218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تو آسایش دهی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گرانبار و آزرده را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عیسی شبانی می کنی</a:t>
            </a:r>
          </a:p>
          <a:p>
            <a:pPr algn="ctr" rtl="1">
              <a:lnSpc>
                <a:spcPct val="150000"/>
              </a:lnSpc>
            </a:pPr>
            <a:r>
              <a:rPr lang="fa-IR" sz="5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گمگشته را در این دنیا</a:t>
            </a:r>
          </a:p>
          <a:p>
            <a:pPr algn="ctr" rtl="1">
              <a:lnSpc>
                <a:spcPct val="150000"/>
              </a:lnSpc>
            </a:pPr>
            <a:endParaRPr lang="fa-IR" sz="5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662096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156</Words>
  <Application>Microsoft Office PowerPoint</Application>
  <PresentationFormat>Widescreen</PresentationFormat>
  <Paragraphs>45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 Hosseini</dc:creator>
  <cp:lastModifiedBy>Yalda Mirshekar</cp:lastModifiedBy>
  <cp:revision>2</cp:revision>
  <dcterms:created xsi:type="dcterms:W3CDTF">2023-06-02T16:14:48Z</dcterms:created>
  <dcterms:modified xsi:type="dcterms:W3CDTF">2025-04-29T10:29:57Z</dcterms:modified>
</cp:coreProperties>
</file>