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9"/>
    <p:restoredTop sz="94640"/>
  </p:normalViewPr>
  <p:slideViewPr>
    <p:cSldViewPr snapToGrid="0">
      <p:cViewPr varScale="1">
        <p:scale>
          <a:sx n="81" d="100"/>
          <a:sy n="81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9077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520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6049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081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904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47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143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067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347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708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948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1854-50FF-9B48-B732-9D05A640F084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3810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08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خوانیم نام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پاک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بینیم جلال تو را ای عیسی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7494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3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 بودی تو انسان شدی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پادشاه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لشکرها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بودی فدا شدی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در راه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984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بر روی صلیب بودی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 از خون تو جاری شد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نفس آخر گفتی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گناهانت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بخشیده شد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718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خوانیم نام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پاک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بینیم جلال تو را ای عیسی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245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5575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روز سوم آمد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از مرگ برخاستی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فدیه گشتی تو بهر ما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عهد خود را نگاه داشتی</a:t>
            </a:r>
          </a:p>
        </p:txBody>
      </p:sp>
    </p:spTree>
    <p:extLst>
      <p:ext uri="{BB962C8B-B14F-4D97-AF65-F5344CB8AC3E}">
        <p14:creationId xmlns:p14="http://schemas.microsoft.com/office/powerpoint/2010/main" val="19340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آتش و بادی عظیم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خود را فرستادی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پر کردی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یارانت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کلیسایت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فراخواندی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584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خوانیم نام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پاک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بینیم جلال تو را ای عیسی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114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تو التیام بخشی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قلب هر دل شکسته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تو آزاد می سازی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اسیر و محبوس را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568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تو آسایش دهی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گرانبار و آزرده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شبانی می کنی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گمگشته را در این دنیا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620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156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2023-06-02T16:14:48Z</dcterms:created>
  <dcterms:modified xsi:type="dcterms:W3CDTF">2025-04-29T10:29:57Z</dcterms:modified>
</cp:coreProperties>
</file>