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1" autoAdjust="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F110-AFB7-A649-8C3F-953725435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ECA2E-F7FD-EB42-8012-ABBDCCDD7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1E0C-DDEE-7A43-93AA-66B441DC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B22D-CD83-794E-9703-19895548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4B274-9079-1B4A-8B9A-F468C952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490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85BD-A03D-FA4E-869B-23B5CFF0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5FC69-00DD-A445-AEA8-C2EE8E0A6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4352-092C-484D-9871-1AF856E9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9FA3B-E4BB-3846-9903-C231BAFB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793FD-0345-0C4B-BB67-B7F1CF51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15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37D8EB-2717-3849-92D0-44C398E4D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BF767-6674-0249-B4F6-9FED626EA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D93E-9ED6-2844-A7D9-51378F96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4DADA-DF7D-9E4D-8114-146D15B6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E8608-F29E-0842-9717-A800AA56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02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876F-E1F6-AA46-8A8A-FA7049D6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E39D-90D3-E549-AB0E-3DAC0484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36A82-E248-3A4E-A115-862C7890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6E62B-BBBB-524D-9B0A-73F66E13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FCDD9-2FEF-254E-96BB-0F59B908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382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A6A9-037A-8D4F-8206-BD6024E2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CB1CC-E027-F347-95CF-26E4326FE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C69CA-BEA5-9049-9961-6352969F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11423-FDA1-C949-BA66-2F9FE2C9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7DA91-CFDF-6040-887C-90A59B11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506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4A5B0-9791-2D4D-93C3-1BF6D7A0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A0EB1-47B7-354C-B28D-94F3BC82D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96CC5-E9F2-3D4A-90A5-A7B58F940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7D0A7-8C1F-2540-B3F9-C03D74FF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070A5-8768-8149-8E68-89EA1D89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26EEB-39D0-9647-B27F-699EB319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100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C60E-E701-ED4B-B392-263316C8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F333-99CE-4D4C-85E5-256D4E9DF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F45AD-95C2-1B4F-B9E4-9D9B5C2FD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36F56-465C-534A-A091-326B3C81E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6EBC7-C2B3-274E-AEA9-CDF407A8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BCF79-66A0-EA44-984F-1C89BDF8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E7D60-37E0-EB47-BD31-DF091A24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C6EE6-3E44-FA40-88EC-088F6A0A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16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CEA36-394C-EF45-B48B-EA476BE2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FC007-8312-4A4E-BD17-1C56AFF7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7A7EC-1FE5-B54E-93A7-D43E0655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9BC46-58C9-EC49-98A6-21AC2C5A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036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A3AF3-92A4-854A-9637-16B84B8E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B50F5-0F45-6B4E-A5D2-F8EA3C7A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477A2-466A-8744-B58E-CD6A850D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268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6419-7940-5544-8F95-FF0294F4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DCFC-80F9-AD4B-AE44-D63CA10F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FCF49-92E2-E543-A2C5-6E1A4EEB3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967B-897B-3847-B6EE-DEA800E2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62FD-FB30-B04B-9174-B514421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1B3CF-771F-2E46-AE2A-88944033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4071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22AC-30DE-184B-976F-B65B5F90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5075E-1C9A-844A-95A0-F81246400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55229-35C3-874D-B31A-948525E0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697AA-A0C5-6D46-9902-5C35A38E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EC078-A049-8941-A462-C818C5FD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CA24A-5455-1848-853D-F006AADC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618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DB65A-DDFB-F743-AB51-1586455C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45B74-148E-2244-80B3-2DD7DD20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0634-D83E-4348-93A5-57BE04540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293D-6BFC-C04D-8817-78E190B51385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76CC2-2095-C24A-92B2-01EB6F6F2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E45B-6128-8940-989B-ED893EFD9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786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548919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کنید جهانیان مسیح مولود گشته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آماده سازید قلبها بهر ورود پادشاه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آسمان سراید ، زمین سرود خواند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مخلوقات او را تسبیح خوانند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548919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کنید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آمد سر دهید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سرودش</a:t>
            </a:r>
            <a:endParaRPr lang="fa-IR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صخره و دشت و دریا ، تکرار کنید حمد خدا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عظیمش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فیض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بینظیرش</a:t>
            </a:r>
            <a:endParaRPr lang="fa-IR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بسرایید همگان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آمد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49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548919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حاکم و شاه شاهان بخشید فیضی گران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بین قوم های جهان ، جلال و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عدلش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کرد عیان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مهر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عظیمش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نقشه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عجیبش</a:t>
            </a: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بخشیده فرزندش را به جهان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92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2021-11-29T17:52:54Z</dcterms:created>
  <dcterms:modified xsi:type="dcterms:W3CDTF">2025-05-06T12:51:41Z</dcterms:modified>
</cp:coreProperties>
</file>