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5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37"/>
  </p:normalViewPr>
  <p:slideViewPr>
    <p:cSldViewPr snapToGrid="0" snapToObjects="1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CB99-11A4-B645-BC3B-E2290339B85B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D4AD-5F26-FD4A-9C12-27084690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78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CB99-11A4-B645-BC3B-E2290339B85B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D4AD-5F26-FD4A-9C12-27084690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7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CB99-11A4-B645-BC3B-E2290339B85B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D4AD-5F26-FD4A-9C12-27084690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9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CB99-11A4-B645-BC3B-E2290339B85B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D4AD-5F26-FD4A-9C12-27084690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1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CB99-11A4-B645-BC3B-E2290339B85B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D4AD-5F26-FD4A-9C12-27084690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2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CB99-11A4-B645-BC3B-E2290339B85B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D4AD-5F26-FD4A-9C12-27084690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8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CB99-11A4-B645-BC3B-E2290339B85B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D4AD-5F26-FD4A-9C12-27084690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91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CB99-11A4-B645-BC3B-E2290339B85B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D4AD-5F26-FD4A-9C12-27084690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98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CB99-11A4-B645-BC3B-E2290339B85B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D4AD-5F26-FD4A-9C12-27084690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24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CB99-11A4-B645-BC3B-E2290339B85B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D4AD-5F26-FD4A-9C12-27084690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8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CB99-11A4-B645-BC3B-E2290339B85B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D4AD-5F26-FD4A-9C12-27084690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96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ECB99-11A4-B645-BC3B-E2290339B85B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BD4AD-5F26-FD4A-9C12-27084690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708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20E83995-A077-9947-9840-97FCE4F3C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506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602D17-0151-3941-8848-35E9DF4D4D33}"/>
              </a:ext>
            </a:extLst>
          </p:cNvPr>
          <p:cNvSpPr/>
          <p:nvPr/>
        </p:nvSpPr>
        <p:spPr>
          <a:xfrm>
            <a:off x="77002" y="77002"/>
            <a:ext cx="12031579" cy="264752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</a:pPr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شادی کنید ای فرزندان</a:t>
            </a:r>
            <a:endParaRPr lang="en-GB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چون پدر آسمانی</a:t>
            </a:r>
            <a:endParaRPr lang="ar-SA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11637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602D17-0151-3941-8848-35E9DF4D4D33}"/>
              </a:ext>
            </a:extLst>
          </p:cNvPr>
          <p:cNvSpPr/>
          <p:nvPr/>
        </p:nvSpPr>
        <p:spPr>
          <a:xfrm>
            <a:off x="77002" y="77002"/>
            <a:ext cx="12031579" cy="264752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</a:pPr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در آسمان حاکم است او</a:t>
            </a:r>
            <a:endParaRPr lang="en-GB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و هم بر زمین</a:t>
            </a:r>
            <a:endParaRPr lang="ar-SA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5134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20E83995-A077-9947-9840-97FCE4F3C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76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602D17-0151-3941-8848-35E9DF4D4D33}"/>
              </a:ext>
            </a:extLst>
          </p:cNvPr>
          <p:cNvSpPr/>
          <p:nvPr/>
        </p:nvSpPr>
        <p:spPr>
          <a:xfrm>
            <a:off x="77002" y="77002"/>
            <a:ext cx="12031579" cy="264752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</a:pPr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شادی کنید ای فرزندان</a:t>
            </a:r>
            <a:endParaRPr lang="en-GB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چون پدر آسمانی</a:t>
            </a:r>
            <a:endParaRPr lang="ar-SA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599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602D17-0151-3941-8848-35E9DF4D4D33}"/>
              </a:ext>
            </a:extLst>
          </p:cNvPr>
          <p:cNvSpPr/>
          <p:nvPr/>
        </p:nvSpPr>
        <p:spPr>
          <a:xfrm>
            <a:off x="77002" y="77002"/>
            <a:ext cx="12031579" cy="264752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</a:pPr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در آسمان حاکم است او</a:t>
            </a:r>
            <a:endParaRPr lang="en-GB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و هم بر زمین</a:t>
            </a:r>
            <a:endParaRPr lang="ar-SA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1747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602D17-0151-3941-8848-35E9DF4D4D33}"/>
              </a:ext>
            </a:extLst>
          </p:cNvPr>
          <p:cNvSpPr/>
          <p:nvPr/>
        </p:nvSpPr>
        <p:spPr>
          <a:xfrm>
            <a:off x="77002" y="77002"/>
            <a:ext cx="12031579" cy="264752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</a:pPr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چون خدای ما در میان ما</a:t>
            </a:r>
            <a:endParaRPr lang="en-GB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قادر است نامش</a:t>
            </a:r>
            <a:endParaRPr lang="ar-SA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6015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602D17-0151-3941-8848-35E9DF4D4D33}"/>
              </a:ext>
            </a:extLst>
          </p:cNvPr>
          <p:cNvSpPr/>
          <p:nvPr/>
        </p:nvSpPr>
        <p:spPr>
          <a:xfrm>
            <a:off x="77002" y="77002"/>
            <a:ext cx="12031579" cy="264752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</a:pPr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با سرودهایش مرا پوشاند</a:t>
            </a:r>
            <a:endParaRPr lang="en-GB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ماتم مرا پایکوبی سازد</a:t>
            </a:r>
            <a:endParaRPr lang="ar-SA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7034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602D17-0151-3941-8848-35E9DF4D4D33}"/>
              </a:ext>
            </a:extLst>
          </p:cNvPr>
          <p:cNvSpPr/>
          <p:nvPr/>
        </p:nvSpPr>
        <p:spPr>
          <a:xfrm>
            <a:off x="77002" y="77002"/>
            <a:ext cx="12031579" cy="264752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</a:pPr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شادی کنید ای فرزندان</a:t>
            </a:r>
            <a:endParaRPr lang="en-GB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چون پدر آسمانی</a:t>
            </a:r>
            <a:endParaRPr lang="ar-SA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21884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602D17-0151-3941-8848-35E9DF4D4D33}"/>
              </a:ext>
            </a:extLst>
          </p:cNvPr>
          <p:cNvSpPr/>
          <p:nvPr/>
        </p:nvSpPr>
        <p:spPr>
          <a:xfrm>
            <a:off x="77002" y="77002"/>
            <a:ext cx="12031579" cy="264752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</a:pPr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در آسمان حاکم است او</a:t>
            </a:r>
            <a:endParaRPr lang="en-GB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و هم بر زمین</a:t>
            </a:r>
            <a:endParaRPr lang="ar-SA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7970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602D17-0151-3941-8848-35E9DF4D4D33}"/>
              </a:ext>
            </a:extLst>
          </p:cNvPr>
          <p:cNvSpPr/>
          <p:nvPr/>
        </p:nvSpPr>
        <p:spPr>
          <a:xfrm>
            <a:off x="77002" y="77002"/>
            <a:ext cx="12031579" cy="264752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</a:pPr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ملجایی در نزد دشمنان</a:t>
            </a:r>
            <a:endParaRPr lang="en-GB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صخره نجات</a:t>
            </a:r>
            <a:endParaRPr lang="ar-SA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2531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602D17-0151-3941-8848-35E9DF4D4D33}"/>
              </a:ext>
            </a:extLst>
          </p:cNvPr>
          <p:cNvSpPr/>
          <p:nvPr/>
        </p:nvSpPr>
        <p:spPr>
          <a:xfrm>
            <a:off x="77002" y="77002"/>
            <a:ext cx="12031579" cy="264752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</a:pPr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شاه کلیسا در میان ما</a:t>
            </a:r>
            <a:endParaRPr lang="en-GB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lnSpc>
                <a:spcPct val="115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می‌خرامد جلال بر نامش</a:t>
            </a:r>
            <a:endParaRPr lang="ar-SA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582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80</Words>
  <Application>Microsoft Office PowerPoint</Application>
  <PresentationFormat>Widescreen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Yalda Mirshekar</cp:lastModifiedBy>
  <cp:revision>7</cp:revision>
  <dcterms:created xsi:type="dcterms:W3CDTF">2019-09-18T17:21:39Z</dcterms:created>
  <dcterms:modified xsi:type="dcterms:W3CDTF">2025-05-05T15:41:44Z</dcterms:modified>
</cp:coreProperties>
</file>