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37"/>
  </p:normalViewPr>
  <p:slideViewPr>
    <p:cSldViewPr snapToGrid="0" snapToObjects="1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7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9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1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2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8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9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9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2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8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9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CB99-11A4-B645-BC3B-E2290339B85B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D4AD-5F26-FD4A-9C12-27084690B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708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06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شادی کنید ای فرزندان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چون پدر آسمانی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1637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آسمان حاکم است او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و هم بر زمین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513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6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شادی کنید ای فرزندان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چون پدر آسمانی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59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آسمان حاکم است او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و هم بر زمین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174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چون خدای ما در میان ما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قادر است نامش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01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با سرودهایش مرا پوشاند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ماتم مرا پایکوبی سازد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703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شادی کنید ای فرزندان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چون پدر آسمانی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188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در آسمان حاکم است او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و هم بر زمین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797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ملجایی در نزد دشمنان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صخره نجات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253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02D17-0151-3941-8848-35E9DF4D4D33}"/>
              </a:ext>
            </a:extLst>
          </p:cNvPr>
          <p:cNvSpPr/>
          <p:nvPr/>
        </p:nvSpPr>
        <p:spPr>
          <a:xfrm>
            <a:off x="77002" y="77002"/>
            <a:ext cx="12031579" cy="26475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شاه کلیسا در میان ما</a:t>
            </a: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XB Zar" panose="02000506090000020003" pitchFamily="2" charset="-78"/>
              </a:rPr>
              <a:t>می‌خرامد جلال بر نامش</a:t>
            </a:r>
            <a:endParaRPr lang="ar-SA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582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80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7</cp:revision>
  <dcterms:created xsi:type="dcterms:W3CDTF">2019-09-18T17:21:39Z</dcterms:created>
  <dcterms:modified xsi:type="dcterms:W3CDTF">2025-05-05T15:41:44Z</dcterms:modified>
</cp:coreProperties>
</file>