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0" r:id="rId3"/>
    <p:sldId id="262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24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365" y="-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2548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131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876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73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2780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9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449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384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401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763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1566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40F4-2BC3-F940-A14F-FA4D36A7344C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0B86F-1EB4-A541-99F2-5BC40D60CE8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973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160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شبی آرام و مقدس ، پر از صلح ، نورانی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مادر باکره و فرزندش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گردشان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درخشد محبت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خوابیده در صلح آسمانی ، در صلح آسمانی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160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شبی آرام و مقدس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شبانان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حیرت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جلال او می نگرند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ملائک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خوانند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تولد یافت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تولد یافت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85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160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شبی آرام و مقدس ، محبت از آسمان آمد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خدایی از او درخشد ، حیات و نجات به عالم آمد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 تولد یافت ، عیسی مولود گشت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118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160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عیسای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 تولد یافت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عیسای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خداوند تولد یافت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مولود گشت</a:t>
            </a:r>
          </a:p>
          <a:p>
            <a:pPr algn="ctr" rtl="1">
              <a:lnSpc>
                <a:spcPct val="150000"/>
              </a:lnSpc>
            </a:pPr>
            <a:endParaRPr lang="fa-IR" sz="5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8456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93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2021-12-03T15:33:32Z</dcterms:created>
  <dcterms:modified xsi:type="dcterms:W3CDTF">2025-05-05T15:10:52Z</dcterms:modified>
</cp:coreProperties>
</file>