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61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7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9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EF22E6B-E500-1946-AB32-803BB9F4109F}"/>
    <pc:docChg chg="undo custSel addSld delSld modSld modMainMaster">
      <pc:chgData name="Niloofar Hosseini" userId="eb3e3110-2622-43cd-88f0-a4c46bd91734" providerId="ADAL" clId="{5EF22E6B-E500-1946-AB32-803BB9F4109F}" dt="2024-06-18T09:40:37.094" v="276" actId="404"/>
      <pc:docMkLst>
        <pc:docMk/>
      </pc:docMkLst>
      <pc:sldChg chg="addSp delSp modSp mod setBg">
        <pc:chgData name="Niloofar Hosseini" userId="eb3e3110-2622-43cd-88f0-a4c46bd91734" providerId="ADAL" clId="{5EF22E6B-E500-1946-AB32-803BB9F4109F}" dt="2024-06-18T09:39:27.396" v="138" actId="255"/>
        <pc:sldMkLst>
          <pc:docMk/>
          <pc:sldMk cId="931319329" sldId="256"/>
        </pc:sldMkLst>
        <pc:spChg chg="add del mod">
          <ac:chgData name="Niloofar Hosseini" userId="eb3e3110-2622-43cd-88f0-a4c46bd91734" providerId="ADAL" clId="{5EF22E6B-E500-1946-AB32-803BB9F4109F}" dt="2024-06-18T09:39:00.849" v="122"/>
          <ac:spMkLst>
            <pc:docMk/>
            <pc:sldMk cId="931319329" sldId="256"/>
            <ac:spMk id="2" creationId="{4CD17C52-7DED-8AE9-9209-CB10397AABF2}"/>
          </ac:spMkLst>
        </pc:spChg>
        <pc:spChg chg="mod">
          <ac:chgData name="Niloofar Hosseini" userId="eb3e3110-2622-43cd-88f0-a4c46bd91734" providerId="ADAL" clId="{5EF22E6B-E500-1946-AB32-803BB9F4109F}" dt="2024-06-18T09:39:27.396" v="138" actId="255"/>
          <ac:spMkLst>
            <pc:docMk/>
            <pc:sldMk cId="931319329" sldId="256"/>
            <ac:spMk id="4" creationId="{897AD380-24E3-4947-9B80-F7BAE5241C7E}"/>
          </ac:spMkLst>
        </pc:spChg>
      </pc:sldChg>
      <pc:sldChg chg="add del">
        <pc:chgData name="Niloofar Hosseini" userId="eb3e3110-2622-43cd-88f0-a4c46bd91734" providerId="ADAL" clId="{5EF22E6B-E500-1946-AB32-803BB9F4109F}" dt="2024-06-18T09:39:30.104" v="140" actId="2696"/>
        <pc:sldMkLst>
          <pc:docMk/>
          <pc:sldMk cId="2514664131" sldId="257"/>
        </pc:sldMkLst>
      </pc:sldChg>
      <pc:sldChg chg="modSp del mod">
        <pc:chgData name="Niloofar Hosseini" userId="eb3e3110-2622-43cd-88f0-a4c46bd91734" providerId="ADAL" clId="{5EF22E6B-E500-1946-AB32-803BB9F4109F}" dt="2024-06-18T09:39:33.919" v="142" actId="2696"/>
        <pc:sldMkLst>
          <pc:docMk/>
          <pc:sldMk cId="464900825" sldId="258"/>
        </pc:sldMkLst>
        <pc:spChg chg="mod">
          <ac:chgData name="Niloofar Hosseini" userId="eb3e3110-2622-43cd-88f0-a4c46bd91734" providerId="ADAL" clId="{5EF22E6B-E500-1946-AB32-803BB9F4109F}" dt="2024-06-18T09:39:32.639" v="141" actId="20577"/>
          <ac:spMkLst>
            <pc:docMk/>
            <pc:sldMk cId="464900825" sldId="258"/>
            <ac:spMk id="4" creationId="{897AD380-24E3-4947-9B80-F7BAE5241C7E}"/>
          </ac:spMkLst>
        </pc:spChg>
      </pc:sldChg>
      <pc:sldChg chg="setBg">
        <pc:chgData name="Niloofar Hosseini" userId="eb3e3110-2622-43cd-88f0-a4c46bd91734" providerId="ADAL" clId="{5EF22E6B-E500-1946-AB32-803BB9F4109F}" dt="2024-06-18T09:37:30.891" v="6"/>
        <pc:sldMkLst>
          <pc:docMk/>
          <pc:sldMk cId="1505874836" sldId="259"/>
        </pc:sldMkLst>
      </pc:sldChg>
      <pc:sldChg chg="setBg">
        <pc:chgData name="Niloofar Hosseini" userId="eb3e3110-2622-43cd-88f0-a4c46bd91734" providerId="ADAL" clId="{5EF22E6B-E500-1946-AB32-803BB9F4109F}" dt="2024-06-18T09:37:26.746" v="4"/>
        <pc:sldMkLst>
          <pc:docMk/>
          <pc:sldMk cId="3047080626" sldId="260"/>
        </pc:sldMkLst>
      </pc:sldChg>
      <pc:sldChg chg="modSp add mod">
        <pc:chgData name="Niloofar Hosseini" userId="eb3e3110-2622-43cd-88f0-a4c46bd91734" providerId="ADAL" clId="{5EF22E6B-E500-1946-AB32-803BB9F4109F}" dt="2024-06-18T09:40:37.094" v="276" actId="404"/>
        <pc:sldMkLst>
          <pc:docMk/>
          <pc:sldMk cId="62559714" sldId="261"/>
        </pc:sldMkLst>
        <pc:spChg chg="mod">
          <ac:chgData name="Niloofar Hosseini" userId="eb3e3110-2622-43cd-88f0-a4c46bd91734" providerId="ADAL" clId="{5EF22E6B-E500-1946-AB32-803BB9F4109F}" dt="2024-06-18T09:40:37.094" v="276" actId="404"/>
          <ac:spMkLst>
            <pc:docMk/>
            <pc:sldMk cId="62559714" sldId="261"/>
            <ac:spMk id="4" creationId="{897AD380-24E3-4947-9B80-F7BAE5241C7E}"/>
          </ac:spMkLst>
        </pc:spChg>
      </pc:sldChg>
      <pc:sldMasterChg chg="setBg modSldLayout">
        <pc:chgData name="Niloofar Hosseini" userId="eb3e3110-2622-43cd-88f0-a4c46bd91734" providerId="ADAL" clId="{5EF22E6B-E500-1946-AB32-803BB9F4109F}" dt="2024-06-18T09:37:20.630" v="2"/>
        <pc:sldMasterMkLst>
          <pc:docMk/>
          <pc:sldMasterMk cId="1694927067" sldId="2147483648"/>
        </pc:sldMasterMkLst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2831112393" sldId="2147483649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3265956369" sldId="2147483650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3447455029" sldId="2147483651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1118816322" sldId="2147483652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1883490383" sldId="2147483653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1217755829" sldId="2147483654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2099494864" sldId="2147483655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2888439821" sldId="2147483656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555364264" sldId="2147483657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416831510" sldId="2147483658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88997104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118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22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29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76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10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38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99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941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21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98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48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109E2-63A3-4DB0-82BF-7C7716932A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6279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708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7AD380-24E3-4947-9B80-F7BAE5241C7E}"/>
              </a:ext>
            </a:extLst>
          </p:cNvPr>
          <p:cNvSpPr/>
          <p:nvPr/>
        </p:nvSpPr>
        <p:spPr>
          <a:xfrm>
            <a:off x="1" y="0"/>
            <a:ext cx="12192000" cy="781021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شبان جانم ، مطیع تو مانم 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 جا مرا خوانی ، می آیم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مطیع توام ، صدایت گوش گیرم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 جا مرا خوانی ، می آیم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1319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7AD380-24E3-4947-9B80-F7BAE5241C7E}"/>
              </a:ext>
            </a:extLst>
          </p:cNvPr>
          <p:cNvSpPr/>
          <p:nvPr/>
        </p:nvSpPr>
        <p:spPr>
          <a:xfrm>
            <a:off x="1" y="0"/>
            <a:ext cx="12192000" cy="656974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باشد مرتع های سبز ، یا نهرهای آرام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دانم شبان جانم با من است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گرچه به کوه ها برسم ، وادی های تاریک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غم شبان جانم با من است</a:t>
            </a:r>
          </a:p>
          <a:p>
            <a:pPr algn="ctr" rtl="1">
              <a:lnSpc>
                <a:spcPct val="150000"/>
              </a:lnSpc>
            </a:pP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2559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5874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57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4</cp:revision>
  <dcterms:created xsi:type="dcterms:W3CDTF">2020-10-13T16:12:19Z</dcterms:created>
  <dcterms:modified xsi:type="dcterms:W3CDTF">2025-04-28T10:44:41Z</dcterms:modified>
</cp:coreProperties>
</file>