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63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50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0078FB8-52E1-5F46-937F-5DBB0532757C}"/>
    <pc:docChg chg="undo custSel modSld modMainMaster">
      <pc:chgData name="Niloofar Hosseini" userId="eb3e3110-2622-43cd-88f0-a4c46bd91734" providerId="ADAL" clId="{10078FB8-52E1-5F46-937F-5DBB0532757C}" dt="2024-03-22T16:58:18.233" v="33" actId="20577"/>
      <pc:docMkLst>
        <pc:docMk/>
      </pc:docMkLst>
      <pc:sldChg chg="addSp delSp modSp mod setBg">
        <pc:chgData name="Niloofar Hosseini" userId="eb3e3110-2622-43cd-88f0-a4c46bd91734" providerId="ADAL" clId="{10078FB8-52E1-5F46-937F-5DBB0532757C}" dt="2024-03-22T16:58:18.233" v="33" actId="20577"/>
        <pc:sldMkLst>
          <pc:docMk/>
          <pc:sldMk cId="3413977428" sldId="256"/>
        </pc:sldMkLst>
        <pc:spChg chg="add del mod">
          <ac:chgData name="Niloofar Hosseini" userId="eb3e3110-2622-43cd-88f0-a4c46bd91734" providerId="ADAL" clId="{10078FB8-52E1-5F46-937F-5DBB0532757C}" dt="2024-03-22T16:56:22.963" v="18"/>
          <ac:spMkLst>
            <pc:docMk/>
            <pc:sldMk cId="3413977428" sldId="256"/>
            <ac:spMk id="2" creationId="{B3DE7F37-CFD7-29E1-408B-8713BAB60F33}"/>
          </ac:spMkLst>
        </pc:spChg>
        <pc:spChg chg="mod">
          <ac:chgData name="Niloofar Hosseini" userId="eb3e3110-2622-43cd-88f0-a4c46bd91734" providerId="ADAL" clId="{10078FB8-52E1-5F46-937F-5DBB0532757C}" dt="2024-03-22T16:58:18.233" v="33" actId="20577"/>
          <ac:spMkLst>
            <pc:docMk/>
            <pc:sldMk cId="3413977428" sldId="256"/>
            <ac:spMk id="4" creationId="{E750F649-231D-F04C-B944-7513E071006A}"/>
          </ac:spMkLst>
        </pc:spChg>
      </pc:sldChg>
      <pc:sldChg chg="setBg">
        <pc:chgData name="Niloofar Hosseini" userId="eb3e3110-2622-43cd-88f0-a4c46bd91734" providerId="ADAL" clId="{10078FB8-52E1-5F46-937F-5DBB0532757C}" dt="2024-03-22T16:58:06.462" v="31"/>
        <pc:sldMkLst>
          <pc:docMk/>
          <pc:sldMk cId="4220068192" sldId="259"/>
        </pc:sldMkLst>
      </pc:sldChg>
      <pc:sldChg chg="setBg">
        <pc:chgData name="Niloofar Hosseini" userId="eb3e3110-2622-43cd-88f0-a4c46bd91734" providerId="ADAL" clId="{10078FB8-52E1-5F46-937F-5DBB0532757C}" dt="2024-03-22T16:58:02.547" v="29"/>
        <pc:sldMkLst>
          <pc:docMk/>
          <pc:sldMk cId="747667492" sldId="260"/>
        </pc:sldMkLst>
      </pc:sldChg>
      <pc:sldMasterChg chg="setBg modSldLayout">
        <pc:chgData name="Niloofar Hosseini" userId="eb3e3110-2622-43cd-88f0-a4c46bd91734" providerId="ADAL" clId="{10078FB8-52E1-5F46-937F-5DBB0532757C}" dt="2024-03-22T16:57:53.360" v="27"/>
        <pc:sldMasterMkLst>
          <pc:docMk/>
          <pc:sldMasterMk cId="2051365451" sldId="2147483648"/>
        </pc:sldMasterMkLst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2286210717" sldId="2147483649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655678027" sldId="2147483650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475809128" sldId="2147483651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185598393" sldId="2147483652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355100099" sldId="2147483653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2462885556" sldId="2147483654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550188758" sldId="2147483655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82037714" sldId="2147483656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1429247536" sldId="2147483657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4199875092" sldId="2147483658"/>
          </pc:sldLayoutMkLst>
        </pc:sldLayoutChg>
        <pc:sldLayoutChg chg="setBg">
          <pc:chgData name="Niloofar Hosseini" userId="eb3e3110-2622-43cd-88f0-a4c46bd91734" providerId="ADAL" clId="{10078FB8-52E1-5F46-937F-5DBB0532757C}" dt="2024-03-22T16:57:53.360" v="27"/>
          <pc:sldLayoutMkLst>
            <pc:docMk/>
            <pc:sldMasterMk cId="2051365451" sldId="2147483648"/>
            <pc:sldLayoutMk cId="295157961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8971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0634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39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610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1747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13631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358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1814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86900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556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16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B4191-2006-0A44-A828-D9088EA91EA4}" type="datetimeFigureOut">
              <a:rPr lang="en-DE" smtClean="0"/>
              <a:t>05/05/2025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9EAD4-EB8D-A34C-9A8E-0F3EA5B6382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93602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667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جلالت بینم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چون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بی‌مانندی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977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4183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 فرود آورم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بهرت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سرایم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عظیم ، قادر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پرجلال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هستی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8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50F649-231D-F04C-B944-7513E071006A}"/>
              </a:ext>
            </a:extLst>
          </p:cNvPr>
          <p:cNvSpPr/>
          <p:nvPr/>
        </p:nvSpPr>
        <p:spPr>
          <a:xfrm>
            <a:off x="0" y="0"/>
            <a:ext cx="12191999" cy="69880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عظیمی خدای قادر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1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0068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30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2022-04-17T22:54:46Z</dcterms:created>
  <dcterms:modified xsi:type="dcterms:W3CDTF">2025-05-05T15:06:40Z</dcterms:modified>
</cp:coreProperties>
</file>