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6" r:id="rId4"/>
    <p:sldId id="258" r:id="rId5"/>
    <p:sldId id="267" r:id="rId6"/>
    <p:sldId id="268" r:id="rId7"/>
    <p:sldId id="269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FD21E2D-8CD7-4A45-934B-C0E1987ADA86}"/>
    <pc:docChg chg="custSel addSld delSld modSld modMainMaster">
      <pc:chgData name="Niloofar Hosseini" userId="eb3e3110-2622-43cd-88f0-a4c46bd91734" providerId="ADAL" clId="{EFD21E2D-8CD7-4A45-934B-C0E1987ADA86}" dt="2024-05-28T16:01:52.541" v="406" actId="20577"/>
      <pc:docMkLst>
        <pc:docMk/>
      </pc:docMkLst>
      <pc:sldChg chg="addSp delSp modSp mod setBg">
        <pc:chgData name="Niloofar Hosseini" userId="eb3e3110-2622-43cd-88f0-a4c46bd91734" providerId="ADAL" clId="{EFD21E2D-8CD7-4A45-934B-C0E1987ADA86}" dt="2024-05-28T15:59:44.571" v="137"/>
        <pc:sldMkLst>
          <pc:docMk/>
          <pc:sldMk cId="3585298832" sldId="256"/>
        </pc:sldMkLst>
        <pc:spChg chg="add del mod">
          <ac:chgData name="Niloofar Hosseini" userId="eb3e3110-2622-43cd-88f0-a4c46bd91734" providerId="ADAL" clId="{EFD21E2D-8CD7-4A45-934B-C0E1987ADA86}" dt="2024-05-28T15:59:44.571" v="137"/>
          <ac:spMkLst>
            <pc:docMk/>
            <pc:sldMk cId="3585298832" sldId="256"/>
            <ac:spMk id="2" creationId="{D9C8F9A8-1FB0-CCF2-E330-65CE3D9272DB}"/>
          </ac:spMkLst>
        </pc:spChg>
        <pc:spChg chg="mod">
          <ac:chgData name="Niloofar Hosseini" userId="eb3e3110-2622-43cd-88f0-a4c46bd91734" providerId="ADAL" clId="{EFD21E2D-8CD7-4A45-934B-C0E1987ADA86}" dt="2024-05-28T15:59:40.884" v="135" actId="255"/>
          <ac:spMkLst>
            <pc:docMk/>
            <pc:sldMk cId="3585298832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FD21E2D-8CD7-4A45-934B-C0E1987ADA86}" dt="2024-05-28T15:59:45.239" v="138" actId="2696"/>
        <pc:sldMkLst>
          <pc:docMk/>
          <pc:sldMk cId="1666921863" sldId="257"/>
        </pc:sldMkLst>
      </pc:sldChg>
      <pc:sldChg chg="modSp mod">
        <pc:chgData name="Niloofar Hosseini" userId="eb3e3110-2622-43cd-88f0-a4c46bd91734" providerId="ADAL" clId="{EFD21E2D-8CD7-4A45-934B-C0E1987ADA86}" dt="2024-05-28T16:01:01.979" v="293" actId="20577"/>
        <pc:sldMkLst>
          <pc:docMk/>
          <pc:sldMk cId="1327326607" sldId="258"/>
        </pc:sldMkLst>
        <pc:spChg chg="mod">
          <ac:chgData name="Niloofar Hosseini" userId="eb3e3110-2622-43cd-88f0-a4c46bd91734" providerId="ADAL" clId="{EFD21E2D-8CD7-4A45-934B-C0E1987ADA86}" dt="2024-05-28T16:01:01.979" v="293" actId="20577"/>
          <ac:spMkLst>
            <pc:docMk/>
            <pc:sldMk cId="1327326607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FD21E2D-8CD7-4A45-934B-C0E1987ADA86}" dt="2024-05-28T16:01:17.422" v="294" actId="2696"/>
        <pc:sldMkLst>
          <pc:docMk/>
          <pc:sldMk cId="4038644949" sldId="259"/>
        </pc:sldMkLst>
      </pc:sldChg>
      <pc:sldChg chg="del">
        <pc:chgData name="Niloofar Hosseini" userId="eb3e3110-2622-43cd-88f0-a4c46bd91734" providerId="ADAL" clId="{EFD21E2D-8CD7-4A45-934B-C0E1987ADA86}" dt="2024-05-28T16:01:17.815" v="295" actId="2696"/>
        <pc:sldMkLst>
          <pc:docMk/>
          <pc:sldMk cId="930364881" sldId="260"/>
        </pc:sldMkLst>
      </pc:sldChg>
      <pc:sldChg chg="setBg">
        <pc:chgData name="Niloofar Hosseini" userId="eb3e3110-2622-43cd-88f0-a4c46bd91734" providerId="ADAL" clId="{EFD21E2D-8CD7-4A45-934B-C0E1987ADA86}" dt="2024-05-28T15:58:31.123" v="10"/>
        <pc:sldMkLst>
          <pc:docMk/>
          <pc:sldMk cId="247249416" sldId="262"/>
        </pc:sldMkLst>
      </pc:sldChg>
      <pc:sldChg chg="del">
        <pc:chgData name="Niloofar Hosseini" userId="eb3e3110-2622-43cd-88f0-a4c46bd91734" providerId="ADAL" clId="{EFD21E2D-8CD7-4A45-934B-C0E1987ADA86}" dt="2024-05-28T16:01:18.203" v="296" actId="2696"/>
        <pc:sldMkLst>
          <pc:docMk/>
          <pc:sldMk cId="2688498762" sldId="264"/>
        </pc:sldMkLst>
      </pc:sldChg>
      <pc:sldChg chg="setBg">
        <pc:chgData name="Niloofar Hosseini" userId="eb3e3110-2622-43cd-88f0-a4c46bd91734" providerId="ADAL" clId="{EFD21E2D-8CD7-4A45-934B-C0E1987ADA86}" dt="2024-05-28T15:58:27.259" v="8"/>
        <pc:sldMkLst>
          <pc:docMk/>
          <pc:sldMk cId="1304504702" sldId="265"/>
        </pc:sldMkLst>
      </pc:sldChg>
      <pc:sldChg chg="modSp add mod">
        <pc:chgData name="Niloofar Hosseini" userId="eb3e3110-2622-43cd-88f0-a4c46bd91734" providerId="ADAL" clId="{EFD21E2D-8CD7-4A45-934B-C0E1987ADA86}" dt="2024-05-28T16:00:09.336" v="209" actId="20577"/>
        <pc:sldMkLst>
          <pc:docMk/>
          <pc:sldMk cId="76811535" sldId="266"/>
        </pc:sldMkLst>
        <pc:spChg chg="mod">
          <ac:chgData name="Niloofar Hosseini" userId="eb3e3110-2622-43cd-88f0-a4c46bd91734" providerId="ADAL" clId="{EFD21E2D-8CD7-4A45-934B-C0E1987ADA86}" dt="2024-05-28T16:00:09.336" v="209" actId="20577"/>
          <ac:spMkLst>
            <pc:docMk/>
            <pc:sldMk cId="76811535" sldId="266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EFD21E2D-8CD7-4A45-934B-C0E1987ADA86}" dt="2024-05-28T16:01:38.787" v="351" actId="20577"/>
        <pc:sldMkLst>
          <pc:docMk/>
          <pc:sldMk cId="1930002158" sldId="267"/>
        </pc:sldMkLst>
        <pc:spChg chg="mod">
          <ac:chgData name="Niloofar Hosseini" userId="eb3e3110-2622-43cd-88f0-a4c46bd91734" providerId="ADAL" clId="{EFD21E2D-8CD7-4A45-934B-C0E1987ADA86}" dt="2024-05-28T16:01:38.787" v="351" actId="20577"/>
          <ac:spMkLst>
            <pc:docMk/>
            <pc:sldMk cId="1930002158" sldId="267"/>
            <ac:spMk id="4" creationId="{00000000-0000-0000-0000-000000000000}"/>
          </ac:spMkLst>
        </pc:spChg>
      </pc:sldChg>
      <pc:sldChg chg="modSp add mod replId">
        <pc:chgData name="Niloofar Hosseini" userId="eb3e3110-2622-43cd-88f0-a4c46bd91734" providerId="ADAL" clId="{EFD21E2D-8CD7-4A45-934B-C0E1987ADA86}" dt="2024-05-28T16:01:52.541" v="406" actId="20577"/>
        <pc:sldMkLst>
          <pc:docMk/>
          <pc:sldMk cId="3561333764" sldId="268"/>
        </pc:sldMkLst>
        <pc:spChg chg="mod">
          <ac:chgData name="Niloofar Hosseini" userId="eb3e3110-2622-43cd-88f0-a4c46bd91734" providerId="ADAL" clId="{EFD21E2D-8CD7-4A45-934B-C0E1987ADA86}" dt="2024-05-28T16:01:52.541" v="406" actId="20577"/>
          <ac:spMkLst>
            <pc:docMk/>
            <pc:sldMk cId="3561333764" sldId="268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EFD21E2D-8CD7-4A45-934B-C0E1987ADA86}" dt="2024-05-28T16:01:21.554" v="297" actId="2890"/>
        <pc:sldMkLst>
          <pc:docMk/>
          <pc:sldMk cId="1110518542" sldId="269"/>
        </pc:sldMkLst>
      </pc:sldChg>
      <pc:sldMasterChg chg="setBg modSldLayout">
        <pc:chgData name="Niloofar Hosseini" userId="eb3e3110-2622-43cd-88f0-a4c46bd91734" providerId="ADAL" clId="{EFD21E2D-8CD7-4A45-934B-C0E1987ADA86}" dt="2024-05-28T15:58:21.302" v="6"/>
        <pc:sldMasterMkLst>
          <pc:docMk/>
          <pc:sldMasterMk cId="1752631793" sldId="2147483648"/>
        </pc:sldMasterMkLst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412643402" sldId="2147483649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1375975359" sldId="2147483650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3377851979" sldId="2147483651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4106053685" sldId="2147483652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1639957296" sldId="2147483653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307821656" sldId="2147483654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2765072786" sldId="2147483655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3143232597" sldId="2147483656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4216510866" sldId="2147483657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1089401342" sldId="2147483658"/>
          </pc:sldLayoutMkLst>
        </pc:sldLayoutChg>
        <pc:sldLayoutChg chg="setBg">
          <pc:chgData name="Niloofar Hosseini" userId="eb3e3110-2622-43cd-88f0-a4c46bd91734" providerId="ADAL" clId="{EFD21E2D-8CD7-4A45-934B-C0E1987ADA86}" dt="2024-05-28T15:58:21.302" v="6"/>
          <pc:sldLayoutMkLst>
            <pc:docMk/>
            <pc:sldMasterMk cId="1752631793" sldId="2147483648"/>
            <pc:sldLayoutMk cId="396646477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2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39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50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47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2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839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13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24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22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55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51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48C59-8A96-4467-A5EF-7970F7594830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7EFA-1A2E-43BD-AD2A-875BEE272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093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450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تو را شکر می گویم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را حمد می گویم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سپاست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گویم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سرادر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لشکر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سردار لشکر آسمان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-77215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5298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کلمه‌ی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خدا می آید که خدا می آید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شاه شاهان و سرور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سرادر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لشکر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سردار لشکر آسمان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-77215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81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مسیحا پادشاه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 برتر از تمام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مسیحا تویی خدا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تنها نجات و پناه جهان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732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ایماندار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لباس سفید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بر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بدار که خدا می آید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سرادر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لشکر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سردار لشکر آسمان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-77215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000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 در نام عیسی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پیروزیم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خدا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پیروزیم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خدای ما پیروز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سرادر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لشکر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سردار لشکر آسمان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-77215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1333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مسیحا پادشاه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 برتر از تمام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مسیحا تویی خدا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تنها نجات و پناه جهان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051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249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652</TotalTime>
  <Words>104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9</cp:revision>
  <dcterms:created xsi:type="dcterms:W3CDTF">2018-08-21T23:17:00Z</dcterms:created>
  <dcterms:modified xsi:type="dcterms:W3CDTF">2025-05-05T14:54:42Z</dcterms:modified>
</cp:coreProperties>
</file>